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338" r:id="rId11"/>
    <p:sldId id="339" r:id="rId12"/>
    <p:sldId id="263" r:id="rId13"/>
    <p:sldId id="264" r:id="rId14"/>
    <p:sldId id="265" r:id="rId15"/>
    <p:sldId id="337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0693400" cy="7562850"/>
  <p:notesSz cx="10693400" cy="75628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4239" y="1070841"/>
            <a:ext cx="9084921" cy="1093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2634" y="2271902"/>
            <a:ext cx="4391025" cy="3789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2168" y="3462157"/>
            <a:ext cx="7089062" cy="907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6330" y="2725673"/>
            <a:ext cx="6860540" cy="156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25742" y="6438383"/>
            <a:ext cx="18732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15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406" y="3486547"/>
            <a:ext cx="262191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80" dirty="0">
                <a:latin typeface="Calibri"/>
                <a:cs typeface="Calibri"/>
              </a:rPr>
              <a:t>Power</a:t>
            </a:r>
            <a:r>
              <a:rPr sz="5750" spc="-20" dirty="0">
                <a:latin typeface="Calibri"/>
                <a:cs typeface="Calibri"/>
              </a:rPr>
              <a:t> </a:t>
            </a:r>
            <a:r>
              <a:rPr sz="5750" spc="-50" dirty="0">
                <a:latin typeface="Calibri"/>
                <a:cs typeface="Calibri"/>
              </a:rPr>
              <a:t>BI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477" y="4734573"/>
            <a:ext cx="5548630" cy="8242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100" spc="-10" dirty="0">
                <a:latin typeface="Calibri"/>
                <a:cs typeface="Calibri"/>
              </a:rPr>
              <a:t>Curso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Power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BI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–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V2.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100" spc="-5" dirty="0">
                <a:latin typeface="Calibri"/>
                <a:cs typeface="Calibri"/>
              </a:rPr>
              <a:t>Uma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ferramenta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auxiliar </a:t>
            </a:r>
            <a:r>
              <a:rPr sz="2100" dirty="0">
                <a:latin typeface="Calibri"/>
                <a:cs typeface="Calibri"/>
              </a:rPr>
              <a:t>à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40" dirty="0">
                <a:latin typeface="Calibri"/>
                <a:cs typeface="Calibri"/>
              </a:rPr>
              <a:t>Tomada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Decisão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4603212"/>
            <a:ext cx="3756660" cy="79375"/>
            <a:chOff x="609600" y="4603212"/>
            <a:chExt cx="3756660" cy="79375"/>
          </a:xfrm>
        </p:grpSpPr>
        <p:sp>
          <p:nvSpPr>
            <p:cNvPr id="5" name="object 5"/>
            <p:cNvSpPr/>
            <p:nvPr/>
          </p:nvSpPr>
          <p:spPr>
            <a:xfrm>
              <a:off x="627888" y="4621720"/>
              <a:ext cx="3721735" cy="43815"/>
            </a:xfrm>
            <a:custGeom>
              <a:avLst/>
              <a:gdLst/>
              <a:ahLst/>
              <a:cxnLst/>
              <a:rect l="l" t="t" r="r" b="b"/>
              <a:pathLst>
                <a:path w="3721735" h="43814">
                  <a:moveTo>
                    <a:pt x="2994661" y="34290"/>
                  </a:moveTo>
                  <a:lnTo>
                    <a:pt x="2811780" y="34290"/>
                  </a:lnTo>
                  <a:lnTo>
                    <a:pt x="2869672" y="33953"/>
                  </a:lnTo>
                  <a:lnTo>
                    <a:pt x="2926305" y="32744"/>
                  </a:lnTo>
                  <a:lnTo>
                    <a:pt x="2980420" y="30646"/>
                  </a:lnTo>
                  <a:lnTo>
                    <a:pt x="3030756" y="27643"/>
                  </a:lnTo>
                  <a:lnTo>
                    <a:pt x="3076054" y="23719"/>
                  </a:lnTo>
                  <a:lnTo>
                    <a:pt x="3115056" y="18859"/>
                  </a:lnTo>
                  <a:lnTo>
                    <a:pt x="3151845" y="13533"/>
                  </a:lnTo>
                  <a:lnTo>
                    <a:pt x="3191312" y="9017"/>
                  </a:lnTo>
                  <a:lnTo>
                    <a:pt x="3233404" y="5357"/>
                  </a:lnTo>
                  <a:lnTo>
                    <a:pt x="3278067" y="2603"/>
                  </a:lnTo>
                  <a:lnTo>
                    <a:pt x="3325249" y="801"/>
                  </a:lnTo>
                  <a:lnTo>
                    <a:pt x="3374898" y="0"/>
                  </a:lnTo>
                  <a:lnTo>
                    <a:pt x="3426959" y="246"/>
                  </a:lnTo>
                  <a:lnTo>
                    <a:pt x="3481380" y="1587"/>
                  </a:lnTo>
                  <a:lnTo>
                    <a:pt x="3538108" y="4071"/>
                  </a:lnTo>
                  <a:lnTo>
                    <a:pt x="3597091" y="7747"/>
                  </a:lnTo>
                  <a:lnTo>
                    <a:pt x="3658275" y="12660"/>
                  </a:lnTo>
                  <a:lnTo>
                    <a:pt x="3721608" y="18859"/>
                  </a:lnTo>
                  <a:lnTo>
                    <a:pt x="3720145" y="23248"/>
                  </a:lnTo>
                  <a:lnTo>
                    <a:pt x="3720255" y="24289"/>
                  </a:lnTo>
                  <a:lnTo>
                    <a:pt x="3721055" y="28287"/>
                  </a:lnTo>
                  <a:lnTo>
                    <a:pt x="3161046" y="28287"/>
                  </a:lnTo>
                  <a:lnTo>
                    <a:pt x="3108606" y="28823"/>
                  </a:lnTo>
                  <a:lnTo>
                    <a:pt x="3056283" y="30829"/>
                  </a:lnTo>
                  <a:lnTo>
                    <a:pt x="2994661" y="34290"/>
                  </a:lnTo>
                  <a:close/>
                </a:path>
                <a:path w="3721735" h="43814">
                  <a:moveTo>
                    <a:pt x="1538859" y="21859"/>
                  </a:moveTo>
                  <a:lnTo>
                    <a:pt x="803243" y="21859"/>
                  </a:lnTo>
                  <a:lnTo>
                    <a:pt x="853320" y="20984"/>
                  </a:lnTo>
                  <a:lnTo>
                    <a:pt x="1123075" y="9715"/>
                  </a:lnTo>
                  <a:lnTo>
                    <a:pt x="1236916" y="6286"/>
                  </a:lnTo>
                  <a:lnTo>
                    <a:pt x="1292675" y="5524"/>
                  </a:lnTo>
                  <a:lnTo>
                    <a:pt x="1346312" y="5651"/>
                  </a:lnTo>
                  <a:lnTo>
                    <a:pt x="1396817" y="6858"/>
                  </a:lnTo>
                  <a:lnTo>
                    <a:pt x="1443178" y="9334"/>
                  </a:lnTo>
                  <a:lnTo>
                    <a:pt x="1484385" y="13271"/>
                  </a:lnTo>
                  <a:lnTo>
                    <a:pt x="1522204" y="19288"/>
                  </a:lnTo>
                  <a:lnTo>
                    <a:pt x="1538859" y="21859"/>
                  </a:lnTo>
                  <a:close/>
                </a:path>
                <a:path w="3721735" h="43814">
                  <a:moveTo>
                    <a:pt x="2399030" y="30710"/>
                  </a:moveTo>
                  <a:lnTo>
                    <a:pt x="1687190" y="30710"/>
                  </a:lnTo>
                  <a:lnTo>
                    <a:pt x="1734502" y="29718"/>
                  </a:lnTo>
                  <a:lnTo>
                    <a:pt x="1857138" y="24574"/>
                  </a:lnTo>
                  <a:lnTo>
                    <a:pt x="1882516" y="23428"/>
                  </a:lnTo>
                  <a:lnTo>
                    <a:pt x="2289048" y="8572"/>
                  </a:lnTo>
                  <a:lnTo>
                    <a:pt x="2335353" y="7886"/>
                  </a:lnTo>
                  <a:lnTo>
                    <a:pt x="2379957" y="8298"/>
                  </a:lnTo>
                  <a:lnTo>
                    <a:pt x="2423355" y="10081"/>
                  </a:lnTo>
                  <a:lnTo>
                    <a:pt x="2466039" y="13510"/>
                  </a:lnTo>
                  <a:lnTo>
                    <a:pt x="2547536" y="23431"/>
                  </a:lnTo>
                  <a:lnTo>
                    <a:pt x="2561203" y="24575"/>
                  </a:lnTo>
                  <a:lnTo>
                    <a:pt x="2517288" y="25752"/>
                  </a:lnTo>
                  <a:lnTo>
                    <a:pt x="2399030" y="30710"/>
                  </a:lnTo>
                  <a:close/>
                </a:path>
                <a:path w="3721735" h="43814">
                  <a:moveTo>
                    <a:pt x="1356708" y="25580"/>
                  </a:moveTo>
                  <a:lnTo>
                    <a:pt x="114240" y="25580"/>
                  </a:lnTo>
                  <a:lnTo>
                    <a:pt x="158666" y="25443"/>
                  </a:lnTo>
                  <a:lnTo>
                    <a:pt x="206311" y="24574"/>
                  </a:lnTo>
                  <a:lnTo>
                    <a:pt x="250284" y="23428"/>
                  </a:lnTo>
                  <a:lnTo>
                    <a:pt x="429626" y="19270"/>
                  </a:lnTo>
                  <a:lnTo>
                    <a:pt x="567856" y="18734"/>
                  </a:lnTo>
                  <a:lnTo>
                    <a:pt x="759880" y="21806"/>
                  </a:lnTo>
                  <a:lnTo>
                    <a:pt x="1538859" y="21859"/>
                  </a:lnTo>
                  <a:lnTo>
                    <a:pt x="1550135" y="23600"/>
                  </a:lnTo>
                  <a:lnTo>
                    <a:pt x="1473325" y="23635"/>
                  </a:lnTo>
                  <a:lnTo>
                    <a:pt x="1404103" y="24575"/>
                  </a:lnTo>
                  <a:lnTo>
                    <a:pt x="1356708" y="25580"/>
                  </a:lnTo>
                  <a:close/>
                </a:path>
                <a:path w="3721735" h="43814">
                  <a:moveTo>
                    <a:pt x="0" y="34099"/>
                  </a:moveTo>
                  <a:lnTo>
                    <a:pt x="0" y="18859"/>
                  </a:lnTo>
                  <a:lnTo>
                    <a:pt x="34934" y="22562"/>
                  </a:lnTo>
                  <a:lnTo>
                    <a:pt x="73005" y="24711"/>
                  </a:lnTo>
                  <a:lnTo>
                    <a:pt x="114240" y="25580"/>
                  </a:lnTo>
                  <a:lnTo>
                    <a:pt x="1356708" y="25580"/>
                  </a:lnTo>
                  <a:lnTo>
                    <a:pt x="1316402" y="26670"/>
                  </a:lnTo>
                  <a:lnTo>
                    <a:pt x="200025" y="26670"/>
                  </a:lnTo>
                  <a:lnTo>
                    <a:pt x="154497" y="27076"/>
                  </a:lnTo>
                  <a:lnTo>
                    <a:pt x="112224" y="28050"/>
                  </a:lnTo>
                  <a:lnTo>
                    <a:pt x="72713" y="29564"/>
                  </a:lnTo>
                  <a:lnTo>
                    <a:pt x="35469" y="31589"/>
                  </a:lnTo>
                  <a:lnTo>
                    <a:pt x="0" y="34099"/>
                  </a:lnTo>
                  <a:close/>
                </a:path>
                <a:path w="3721735" h="43814">
                  <a:moveTo>
                    <a:pt x="1552300" y="23935"/>
                  </a:moveTo>
                  <a:lnTo>
                    <a:pt x="1531224" y="23600"/>
                  </a:lnTo>
                  <a:lnTo>
                    <a:pt x="1550135" y="23600"/>
                  </a:lnTo>
                  <a:lnTo>
                    <a:pt x="1552300" y="23935"/>
                  </a:lnTo>
                  <a:close/>
                </a:path>
                <a:path w="3721735" h="43814">
                  <a:moveTo>
                    <a:pt x="1681826" y="30682"/>
                  </a:moveTo>
                  <a:lnTo>
                    <a:pt x="1642254" y="30476"/>
                  </a:lnTo>
                  <a:lnTo>
                    <a:pt x="1599468" y="28661"/>
                  </a:lnTo>
                  <a:lnTo>
                    <a:pt x="1558602" y="24908"/>
                  </a:lnTo>
                  <a:lnTo>
                    <a:pt x="1552300" y="23935"/>
                  </a:lnTo>
                  <a:lnTo>
                    <a:pt x="1585102" y="24455"/>
                  </a:lnTo>
                  <a:lnTo>
                    <a:pt x="1633234" y="26373"/>
                  </a:lnTo>
                  <a:lnTo>
                    <a:pt x="1673893" y="29530"/>
                  </a:lnTo>
                  <a:lnTo>
                    <a:pt x="1681826" y="30682"/>
                  </a:lnTo>
                  <a:close/>
                </a:path>
                <a:path w="3721735" h="43814">
                  <a:moveTo>
                    <a:pt x="2725293" y="33080"/>
                  </a:moveTo>
                  <a:lnTo>
                    <a:pt x="2697254" y="32406"/>
                  </a:lnTo>
                  <a:lnTo>
                    <a:pt x="2643139" y="30218"/>
                  </a:lnTo>
                  <a:lnTo>
                    <a:pt x="2592803" y="27220"/>
                  </a:lnTo>
                  <a:lnTo>
                    <a:pt x="2561203" y="24575"/>
                  </a:lnTo>
                  <a:lnTo>
                    <a:pt x="2564706" y="24481"/>
                  </a:lnTo>
                  <a:lnTo>
                    <a:pt x="2610118" y="24289"/>
                  </a:lnTo>
                  <a:lnTo>
                    <a:pt x="2653345" y="25566"/>
                  </a:lnTo>
                  <a:lnTo>
                    <a:pt x="2694210" y="28706"/>
                  </a:lnTo>
                  <a:lnTo>
                    <a:pt x="2725293" y="33080"/>
                  </a:lnTo>
                  <a:close/>
                </a:path>
                <a:path w="3721735" h="43814">
                  <a:moveTo>
                    <a:pt x="783609" y="40674"/>
                  </a:moveTo>
                  <a:lnTo>
                    <a:pt x="728246" y="40534"/>
                  </a:lnTo>
                  <a:lnTo>
                    <a:pt x="613000" y="38650"/>
                  </a:lnTo>
                  <a:lnTo>
                    <a:pt x="361078" y="29125"/>
                  </a:lnTo>
                  <a:lnTo>
                    <a:pt x="249302" y="26857"/>
                  </a:lnTo>
                  <a:lnTo>
                    <a:pt x="200025" y="26670"/>
                  </a:lnTo>
                  <a:lnTo>
                    <a:pt x="1316402" y="26670"/>
                  </a:lnTo>
                  <a:lnTo>
                    <a:pt x="936977" y="38840"/>
                  </a:lnTo>
                  <a:lnTo>
                    <a:pt x="837057" y="40386"/>
                  </a:lnTo>
                  <a:lnTo>
                    <a:pt x="783609" y="40674"/>
                  </a:lnTo>
                  <a:close/>
                </a:path>
                <a:path w="3721735" h="43814">
                  <a:moveTo>
                    <a:pt x="3384885" y="40772"/>
                  </a:moveTo>
                  <a:lnTo>
                    <a:pt x="3325342" y="39166"/>
                  </a:lnTo>
                  <a:lnTo>
                    <a:pt x="3213136" y="29840"/>
                  </a:lnTo>
                  <a:lnTo>
                    <a:pt x="3161046" y="28287"/>
                  </a:lnTo>
                  <a:lnTo>
                    <a:pt x="3721055" y="28287"/>
                  </a:lnTo>
                  <a:lnTo>
                    <a:pt x="3721357" y="29797"/>
                  </a:lnTo>
                  <a:lnTo>
                    <a:pt x="3644592" y="29797"/>
                  </a:lnTo>
                  <a:lnTo>
                    <a:pt x="3599349" y="31390"/>
                  </a:lnTo>
                  <a:lnTo>
                    <a:pt x="3497837" y="37360"/>
                  </a:lnTo>
                  <a:lnTo>
                    <a:pt x="3442546" y="39856"/>
                  </a:lnTo>
                  <a:lnTo>
                    <a:pt x="3384885" y="40772"/>
                  </a:lnTo>
                  <a:close/>
                </a:path>
                <a:path w="3721735" h="43814">
                  <a:moveTo>
                    <a:pt x="3721608" y="34099"/>
                  </a:moveTo>
                  <a:lnTo>
                    <a:pt x="3685508" y="30386"/>
                  </a:lnTo>
                  <a:lnTo>
                    <a:pt x="3644592" y="29797"/>
                  </a:lnTo>
                  <a:lnTo>
                    <a:pt x="3721357" y="29797"/>
                  </a:lnTo>
                  <a:lnTo>
                    <a:pt x="3721563" y="30829"/>
                  </a:lnTo>
                  <a:lnTo>
                    <a:pt x="3721608" y="34099"/>
                  </a:lnTo>
                  <a:close/>
                </a:path>
                <a:path w="3721735" h="43814">
                  <a:moveTo>
                    <a:pt x="1820501" y="43316"/>
                  </a:moveTo>
                  <a:lnTo>
                    <a:pt x="1778081" y="42438"/>
                  </a:lnTo>
                  <a:lnTo>
                    <a:pt x="1739592" y="39531"/>
                  </a:lnTo>
                  <a:lnTo>
                    <a:pt x="1705355" y="34099"/>
                  </a:lnTo>
                  <a:lnTo>
                    <a:pt x="1681826" y="30682"/>
                  </a:lnTo>
                  <a:lnTo>
                    <a:pt x="2399030" y="30710"/>
                  </a:lnTo>
                  <a:lnTo>
                    <a:pt x="2364784" y="32120"/>
                  </a:lnTo>
                  <a:lnTo>
                    <a:pt x="2317062" y="33605"/>
                  </a:lnTo>
                  <a:lnTo>
                    <a:pt x="2139673" y="33605"/>
                  </a:lnTo>
                  <a:lnTo>
                    <a:pt x="2080381" y="34538"/>
                  </a:lnTo>
                  <a:lnTo>
                    <a:pt x="1866534" y="42658"/>
                  </a:lnTo>
                  <a:lnTo>
                    <a:pt x="1820501" y="43316"/>
                  </a:lnTo>
                  <a:close/>
                </a:path>
                <a:path w="3721735" h="43814">
                  <a:moveTo>
                    <a:pt x="2812769" y="41271"/>
                  </a:moveTo>
                  <a:lnTo>
                    <a:pt x="2770957" y="39114"/>
                  </a:lnTo>
                  <a:lnTo>
                    <a:pt x="2732532" y="34099"/>
                  </a:lnTo>
                  <a:lnTo>
                    <a:pt x="2725293" y="33080"/>
                  </a:lnTo>
                  <a:lnTo>
                    <a:pt x="2753887" y="33768"/>
                  </a:lnTo>
                  <a:lnTo>
                    <a:pt x="2994661" y="34290"/>
                  </a:lnTo>
                  <a:lnTo>
                    <a:pt x="2904685" y="39485"/>
                  </a:lnTo>
                  <a:lnTo>
                    <a:pt x="2857501" y="41189"/>
                  </a:lnTo>
                  <a:lnTo>
                    <a:pt x="2812769" y="41271"/>
                  </a:lnTo>
                  <a:close/>
                </a:path>
                <a:path w="3721735" h="43814">
                  <a:moveTo>
                    <a:pt x="2256359" y="34580"/>
                  </a:moveTo>
                  <a:lnTo>
                    <a:pt x="2139673" y="33605"/>
                  </a:lnTo>
                  <a:lnTo>
                    <a:pt x="2317062" y="33605"/>
                  </a:lnTo>
                  <a:lnTo>
                    <a:pt x="2311128" y="33790"/>
                  </a:lnTo>
                  <a:lnTo>
                    <a:pt x="2256359" y="3458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6364" y="4619976"/>
              <a:ext cx="3723640" cy="46355"/>
            </a:xfrm>
            <a:custGeom>
              <a:avLst/>
              <a:gdLst/>
              <a:ahLst/>
              <a:cxnLst/>
              <a:rect l="l" t="t" r="r" b="b"/>
              <a:pathLst>
                <a:path w="3723640" h="46354">
                  <a:moveTo>
                    <a:pt x="1523" y="20604"/>
                  </a:moveTo>
                  <a:lnTo>
                    <a:pt x="44317" y="17106"/>
                  </a:lnTo>
                  <a:lnTo>
                    <a:pt x="90037" y="14751"/>
                  </a:lnTo>
                  <a:lnTo>
                    <a:pt x="138135" y="13403"/>
                  </a:lnTo>
                  <a:lnTo>
                    <a:pt x="188061" y="12923"/>
                  </a:lnTo>
                  <a:lnTo>
                    <a:pt x="239268" y="13174"/>
                  </a:lnTo>
                  <a:lnTo>
                    <a:pt x="291205" y="14020"/>
                  </a:lnTo>
                  <a:lnTo>
                    <a:pt x="343326" y="15323"/>
                  </a:lnTo>
                  <a:lnTo>
                    <a:pt x="395081" y="16946"/>
                  </a:lnTo>
                  <a:lnTo>
                    <a:pt x="445922" y="18752"/>
                  </a:lnTo>
                  <a:lnTo>
                    <a:pt x="495300" y="20604"/>
                  </a:lnTo>
                  <a:lnTo>
                    <a:pt x="554816" y="21729"/>
                  </a:lnTo>
                  <a:lnTo>
                    <a:pt x="612243" y="21890"/>
                  </a:lnTo>
                  <a:lnTo>
                    <a:pt x="667634" y="21407"/>
                  </a:lnTo>
                  <a:lnTo>
                    <a:pt x="721042" y="20604"/>
                  </a:lnTo>
                  <a:lnTo>
                    <a:pt x="772522" y="19800"/>
                  </a:lnTo>
                  <a:lnTo>
                    <a:pt x="822126" y="19318"/>
                  </a:lnTo>
                  <a:lnTo>
                    <a:pt x="869909" y="19478"/>
                  </a:lnTo>
                  <a:lnTo>
                    <a:pt x="915924" y="20604"/>
                  </a:lnTo>
                  <a:lnTo>
                    <a:pt x="957291" y="21156"/>
                  </a:lnTo>
                  <a:lnTo>
                    <a:pt x="1001104" y="20165"/>
                  </a:lnTo>
                  <a:lnTo>
                    <a:pt x="1047326" y="18233"/>
                  </a:lnTo>
                  <a:lnTo>
                    <a:pt x="1095919" y="15963"/>
                  </a:lnTo>
                  <a:lnTo>
                    <a:pt x="1146844" y="13956"/>
                  </a:lnTo>
                  <a:lnTo>
                    <a:pt x="1200065" y="12814"/>
                  </a:lnTo>
                  <a:lnTo>
                    <a:pt x="1255543" y="13140"/>
                  </a:lnTo>
                  <a:lnTo>
                    <a:pt x="1313242" y="15536"/>
                  </a:lnTo>
                  <a:lnTo>
                    <a:pt x="1373124" y="20604"/>
                  </a:lnTo>
                  <a:lnTo>
                    <a:pt x="1421297" y="25207"/>
                  </a:lnTo>
                  <a:lnTo>
                    <a:pt x="1467492" y="29013"/>
                  </a:lnTo>
                  <a:lnTo>
                    <a:pt x="1512602" y="31980"/>
                  </a:lnTo>
                  <a:lnTo>
                    <a:pt x="1557519" y="34069"/>
                  </a:lnTo>
                  <a:lnTo>
                    <a:pt x="1603138" y="35237"/>
                  </a:lnTo>
                  <a:lnTo>
                    <a:pt x="1650349" y="35443"/>
                  </a:lnTo>
                  <a:lnTo>
                    <a:pt x="1700048" y="34646"/>
                  </a:lnTo>
                  <a:lnTo>
                    <a:pt x="1753127" y="32805"/>
                  </a:lnTo>
                  <a:lnTo>
                    <a:pt x="1810479" y="29878"/>
                  </a:lnTo>
                  <a:lnTo>
                    <a:pt x="1872998" y="25825"/>
                  </a:lnTo>
                  <a:lnTo>
                    <a:pt x="1941575" y="20604"/>
                  </a:lnTo>
                  <a:lnTo>
                    <a:pt x="2013296" y="14390"/>
                  </a:lnTo>
                  <a:lnTo>
                    <a:pt x="2072225" y="9485"/>
                  </a:lnTo>
                  <a:lnTo>
                    <a:pt x="2121296" y="5914"/>
                  </a:lnTo>
                  <a:lnTo>
                    <a:pt x="2163446" y="3706"/>
                  </a:lnTo>
                  <a:lnTo>
                    <a:pt x="2201608" y="2887"/>
                  </a:lnTo>
                  <a:lnTo>
                    <a:pt x="2238719" y="3486"/>
                  </a:lnTo>
                  <a:lnTo>
                    <a:pt x="2277714" y="5530"/>
                  </a:lnTo>
                  <a:lnTo>
                    <a:pt x="2321527" y="9046"/>
                  </a:lnTo>
                  <a:lnTo>
                    <a:pt x="2373095" y="14061"/>
                  </a:lnTo>
                  <a:lnTo>
                    <a:pt x="2435352" y="20604"/>
                  </a:lnTo>
                  <a:lnTo>
                    <a:pt x="2508228" y="27126"/>
                  </a:lnTo>
                  <a:lnTo>
                    <a:pt x="2573916" y="31579"/>
                  </a:lnTo>
                  <a:lnTo>
                    <a:pt x="2633133" y="34150"/>
                  </a:lnTo>
                  <a:lnTo>
                    <a:pt x="2686592" y="35028"/>
                  </a:lnTo>
                  <a:lnTo>
                    <a:pt x="2735009" y="34401"/>
                  </a:lnTo>
                  <a:lnTo>
                    <a:pt x="2779098" y="32457"/>
                  </a:lnTo>
                  <a:lnTo>
                    <a:pt x="2819575" y="29384"/>
                  </a:lnTo>
                  <a:lnTo>
                    <a:pt x="2857155" y="25370"/>
                  </a:lnTo>
                  <a:lnTo>
                    <a:pt x="2892551" y="20604"/>
                  </a:lnTo>
                  <a:lnTo>
                    <a:pt x="2916965" y="17439"/>
                  </a:lnTo>
                  <a:lnTo>
                    <a:pt x="2990750" y="11244"/>
                  </a:lnTo>
                  <a:lnTo>
                    <a:pt x="3037974" y="8388"/>
                  </a:lnTo>
                  <a:lnTo>
                    <a:pt x="3090655" y="5808"/>
                  </a:lnTo>
                  <a:lnTo>
                    <a:pt x="3147717" y="3593"/>
                  </a:lnTo>
                  <a:lnTo>
                    <a:pt x="3208088" y="1828"/>
                  </a:lnTo>
                  <a:lnTo>
                    <a:pt x="3270694" y="601"/>
                  </a:lnTo>
                  <a:lnTo>
                    <a:pt x="3334461" y="0"/>
                  </a:lnTo>
                  <a:lnTo>
                    <a:pt x="3398314" y="110"/>
                  </a:lnTo>
                  <a:lnTo>
                    <a:pt x="3461181" y="1020"/>
                  </a:lnTo>
                  <a:lnTo>
                    <a:pt x="3521987" y="2816"/>
                  </a:lnTo>
                  <a:lnTo>
                    <a:pt x="3579659" y="5585"/>
                  </a:lnTo>
                  <a:lnTo>
                    <a:pt x="3633123" y="9415"/>
                  </a:lnTo>
                  <a:lnTo>
                    <a:pt x="3681305" y="14392"/>
                  </a:lnTo>
                  <a:lnTo>
                    <a:pt x="3723132" y="20604"/>
                  </a:lnTo>
                  <a:lnTo>
                    <a:pt x="3723132" y="26700"/>
                  </a:lnTo>
                  <a:lnTo>
                    <a:pt x="3723132" y="29748"/>
                  </a:lnTo>
                  <a:lnTo>
                    <a:pt x="3723132" y="35844"/>
                  </a:lnTo>
                  <a:lnTo>
                    <a:pt x="3690374" y="31412"/>
                  </a:lnTo>
                  <a:lnTo>
                    <a:pt x="3655137" y="28053"/>
                  </a:lnTo>
                  <a:lnTo>
                    <a:pt x="3617206" y="25703"/>
                  </a:lnTo>
                  <a:lnTo>
                    <a:pt x="3576370" y="24302"/>
                  </a:lnTo>
                  <a:lnTo>
                    <a:pt x="3532414" y="23787"/>
                  </a:lnTo>
                  <a:lnTo>
                    <a:pt x="3485126" y="24096"/>
                  </a:lnTo>
                  <a:lnTo>
                    <a:pt x="3434294" y="25168"/>
                  </a:lnTo>
                  <a:lnTo>
                    <a:pt x="3379704" y="26940"/>
                  </a:lnTo>
                  <a:lnTo>
                    <a:pt x="3321142" y="29351"/>
                  </a:lnTo>
                  <a:lnTo>
                    <a:pt x="3258397" y="32340"/>
                  </a:lnTo>
                  <a:lnTo>
                    <a:pt x="3191256" y="35844"/>
                  </a:lnTo>
                  <a:lnTo>
                    <a:pt x="3112108" y="40108"/>
                  </a:lnTo>
                  <a:lnTo>
                    <a:pt x="3044174" y="42868"/>
                  </a:lnTo>
                  <a:lnTo>
                    <a:pt x="2985685" y="44310"/>
                  </a:lnTo>
                  <a:lnTo>
                    <a:pt x="2934872" y="44624"/>
                  </a:lnTo>
                  <a:lnTo>
                    <a:pt x="2889968" y="43997"/>
                  </a:lnTo>
                  <a:lnTo>
                    <a:pt x="2849202" y="42617"/>
                  </a:lnTo>
                  <a:lnTo>
                    <a:pt x="2810807" y="40673"/>
                  </a:lnTo>
                  <a:lnTo>
                    <a:pt x="2773015" y="38352"/>
                  </a:lnTo>
                  <a:lnTo>
                    <a:pt x="2734056" y="35844"/>
                  </a:lnTo>
                  <a:lnTo>
                    <a:pt x="2699769" y="34418"/>
                  </a:lnTo>
                  <a:lnTo>
                    <a:pt x="2658646" y="33833"/>
                  </a:lnTo>
                  <a:lnTo>
                    <a:pt x="2611850" y="33915"/>
                  </a:lnTo>
                  <a:lnTo>
                    <a:pt x="2560545" y="34489"/>
                  </a:lnTo>
                  <a:lnTo>
                    <a:pt x="2505896" y="35381"/>
                  </a:lnTo>
                  <a:lnTo>
                    <a:pt x="2449067" y="36415"/>
                  </a:lnTo>
                  <a:lnTo>
                    <a:pt x="2391222" y="37418"/>
                  </a:lnTo>
                  <a:lnTo>
                    <a:pt x="2333526" y="38214"/>
                  </a:lnTo>
                  <a:lnTo>
                    <a:pt x="2277141" y="38630"/>
                  </a:lnTo>
                  <a:lnTo>
                    <a:pt x="2223233" y="38489"/>
                  </a:lnTo>
                  <a:lnTo>
                    <a:pt x="2172966" y="37619"/>
                  </a:lnTo>
                  <a:lnTo>
                    <a:pt x="2127503" y="35844"/>
                  </a:lnTo>
                  <a:lnTo>
                    <a:pt x="2077550" y="33087"/>
                  </a:lnTo>
                  <a:lnTo>
                    <a:pt x="2029626" y="30430"/>
                  </a:lnTo>
                  <a:lnTo>
                    <a:pt x="1983019" y="28067"/>
                  </a:lnTo>
                  <a:lnTo>
                    <a:pt x="1937016" y="26188"/>
                  </a:lnTo>
                  <a:lnTo>
                    <a:pt x="1890903" y="24985"/>
                  </a:lnTo>
                  <a:lnTo>
                    <a:pt x="1843966" y="24651"/>
                  </a:lnTo>
                  <a:lnTo>
                    <a:pt x="1795494" y="25378"/>
                  </a:lnTo>
                  <a:lnTo>
                    <a:pt x="1744772" y="27358"/>
                  </a:lnTo>
                  <a:lnTo>
                    <a:pt x="1691088" y="30782"/>
                  </a:lnTo>
                  <a:lnTo>
                    <a:pt x="1633728" y="35844"/>
                  </a:lnTo>
                  <a:lnTo>
                    <a:pt x="1562647" y="40844"/>
                  </a:lnTo>
                  <a:lnTo>
                    <a:pt x="1498568" y="41844"/>
                  </a:lnTo>
                  <a:lnTo>
                    <a:pt x="1440632" y="40130"/>
                  </a:lnTo>
                  <a:lnTo>
                    <a:pt x="1387982" y="36987"/>
                  </a:lnTo>
                  <a:lnTo>
                    <a:pt x="1339762" y="33701"/>
                  </a:lnTo>
                  <a:lnTo>
                    <a:pt x="1295114" y="31557"/>
                  </a:lnTo>
                  <a:lnTo>
                    <a:pt x="1253180" y="31843"/>
                  </a:lnTo>
                  <a:lnTo>
                    <a:pt x="1213103" y="35844"/>
                  </a:lnTo>
                  <a:lnTo>
                    <a:pt x="1182311" y="39828"/>
                  </a:lnTo>
                  <a:lnTo>
                    <a:pt x="1147300" y="42707"/>
                  </a:lnTo>
                  <a:lnTo>
                    <a:pt x="1108085" y="44582"/>
                  </a:lnTo>
                  <a:lnTo>
                    <a:pt x="1064679" y="45558"/>
                  </a:lnTo>
                  <a:lnTo>
                    <a:pt x="1017096" y="45736"/>
                  </a:lnTo>
                  <a:lnTo>
                    <a:pt x="965350" y="45221"/>
                  </a:lnTo>
                  <a:lnTo>
                    <a:pt x="909454" y="44115"/>
                  </a:lnTo>
                  <a:lnTo>
                    <a:pt x="849423" y="42521"/>
                  </a:lnTo>
                  <a:lnTo>
                    <a:pt x="785269" y="40543"/>
                  </a:lnTo>
                  <a:lnTo>
                    <a:pt x="717008" y="38282"/>
                  </a:lnTo>
                  <a:lnTo>
                    <a:pt x="644651" y="35844"/>
                  </a:lnTo>
                  <a:lnTo>
                    <a:pt x="584775" y="33521"/>
                  </a:lnTo>
                  <a:lnTo>
                    <a:pt x="530967" y="30899"/>
                  </a:lnTo>
                  <a:lnTo>
                    <a:pt x="482045" y="28165"/>
                  </a:lnTo>
                  <a:lnTo>
                    <a:pt x="436827" y="25505"/>
                  </a:lnTo>
                  <a:lnTo>
                    <a:pt x="394131" y="23108"/>
                  </a:lnTo>
                  <a:lnTo>
                    <a:pt x="352776" y="21160"/>
                  </a:lnTo>
                  <a:lnTo>
                    <a:pt x="311579" y="19849"/>
                  </a:lnTo>
                  <a:lnTo>
                    <a:pt x="269358" y="19362"/>
                  </a:lnTo>
                  <a:lnTo>
                    <a:pt x="224931" y="19886"/>
                  </a:lnTo>
                  <a:lnTo>
                    <a:pt x="177116" y="21609"/>
                  </a:lnTo>
                  <a:lnTo>
                    <a:pt x="124731" y="24719"/>
                  </a:lnTo>
                  <a:lnTo>
                    <a:pt x="66594" y="29401"/>
                  </a:lnTo>
                  <a:lnTo>
                    <a:pt x="1523" y="35844"/>
                  </a:lnTo>
                  <a:lnTo>
                    <a:pt x="0" y="31272"/>
                  </a:lnTo>
                  <a:lnTo>
                    <a:pt x="0" y="25176"/>
                  </a:lnTo>
                  <a:lnTo>
                    <a:pt x="1523" y="2060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3881" y="2140932"/>
            <a:ext cx="2863292" cy="30672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67382" y="6438383"/>
            <a:ext cx="1492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115"/>
              </a:lnSpc>
            </a:pPr>
            <a:fld id="{81D60167-4931-47E6-BA6A-407CBD079E47}" type="slidenum"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1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F12160-AA4D-4231-BAF7-04BCD13AC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627"/>
            <a:ext cx="10693400" cy="60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9400345-0439-430B-9779-3B560DE0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906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07" y="2046285"/>
            <a:ext cx="4219575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10" dirty="0">
                <a:solidFill>
                  <a:srgbClr val="000000"/>
                </a:solidFill>
              </a:rPr>
              <a:t>Business</a:t>
            </a:r>
            <a:r>
              <a:rPr sz="3300" spc="10" dirty="0">
                <a:solidFill>
                  <a:srgbClr val="000000"/>
                </a:solidFill>
              </a:rPr>
              <a:t> </a:t>
            </a:r>
            <a:r>
              <a:rPr sz="3300" spc="-20" dirty="0">
                <a:solidFill>
                  <a:srgbClr val="000000"/>
                </a:solidFill>
              </a:rPr>
              <a:t>Intelligence</a:t>
            </a:r>
            <a:r>
              <a:rPr sz="3300" spc="20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(BI)</a:t>
            </a:r>
            <a:endParaRPr sz="33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5404" y="3248025"/>
            <a:ext cx="5945875" cy="39510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826135" indent="-201295" algn="just">
              <a:lnSpc>
                <a:spcPct val="111400"/>
              </a:lnSpc>
              <a:spcBef>
                <a:spcPts val="95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b="1" spc="5" dirty="0">
                <a:latin typeface="Calibri"/>
                <a:cs typeface="Calibri"/>
              </a:rPr>
              <a:t>BI </a:t>
            </a:r>
            <a:r>
              <a:rPr sz="2250" spc="10" dirty="0">
                <a:latin typeface="Calibri"/>
                <a:cs typeface="Calibri"/>
              </a:rPr>
              <a:t>é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o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conjunto</a:t>
            </a:r>
            <a:r>
              <a:rPr sz="2250" spc="4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de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ações,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um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conceito,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que</a:t>
            </a:r>
            <a:r>
              <a:rPr lang="pt-BR" sz="2250" spc="10" dirty="0">
                <a:latin typeface="Calibri"/>
                <a:cs typeface="Calibri"/>
              </a:rPr>
              <a:t> uma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10" dirty="0" err="1">
                <a:latin typeface="Calibri"/>
                <a:cs typeface="Calibri"/>
              </a:rPr>
              <a:t>empresa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aplica </a:t>
            </a:r>
            <a:r>
              <a:rPr sz="2250" spc="-5" dirty="0">
                <a:latin typeface="Calibri"/>
                <a:cs typeface="Calibri"/>
              </a:rPr>
              <a:t>para </a:t>
            </a:r>
            <a:r>
              <a:rPr sz="2250" b="1" dirty="0">
                <a:latin typeface="Calibri"/>
                <a:cs typeface="Calibri"/>
              </a:rPr>
              <a:t>transformar </a:t>
            </a:r>
            <a:r>
              <a:rPr sz="2250" b="1" spc="10" dirty="0">
                <a:latin typeface="Calibri"/>
                <a:cs typeface="Calibri"/>
              </a:rPr>
              <a:t>dados </a:t>
            </a:r>
            <a:r>
              <a:rPr lang="pt-BR" sz="2250" b="1" spc="15" dirty="0">
                <a:latin typeface="Calibri"/>
                <a:cs typeface="Calibri"/>
              </a:rPr>
              <a:t>em </a:t>
            </a:r>
            <a:r>
              <a:rPr sz="2250" b="1" spc="5" dirty="0" err="1">
                <a:latin typeface="Calibri"/>
                <a:cs typeface="Calibri"/>
              </a:rPr>
              <a:t>conhecimento</a:t>
            </a:r>
            <a:r>
              <a:rPr sz="2250" b="1" spc="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visando </a:t>
            </a:r>
            <a:r>
              <a:rPr sz="2250" spc="15" dirty="0">
                <a:latin typeface="Calibri"/>
                <a:cs typeface="Calibri"/>
              </a:rPr>
              <a:t>o </a:t>
            </a:r>
            <a:r>
              <a:rPr sz="2250" spc="10" dirty="0">
                <a:latin typeface="Calibri"/>
                <a:cs typeface="Calibri"/>
              </a:rPr>
              <a:t>aumento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dirty="0" err="1">
                <a:latin typeface="Calibri"/>
                <a:cs typeface="Calibri"/>
              </a:rPr>
              <a:t>lucro</a:t>
            </a:r>
            <a:r>
              <a:rPr lang="pt-BR" sz="2250" dirty="0">
                <a:latin typeface="Calibri"/>
                <a:cs typeface="Calibri"/>
              </a:rPr>
              <a:t>s e o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aprimoramento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da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vantagem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competitiva.</a:t>
            </a:r>
            <a:endParaRPr sz="2250" dirty="0">
              <a:latin typeface="Calibri"/>
              <a:cs typeface="Calibri"/>
            </a:endParaRPr>
          </a:p>
          <a:p>
            <a:pPr marL="213360" marR="5080" indent="-201295" algn="just">
              <a:lnSpc>
                <a:spcPct val="111300"/>
              </a:lnSpc>
              <a:spcBef>
                <a:spcPts val="885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15" dirty="0">
                <a:latin typeface="Calibri"/>
                <a:cs typeface="Calibri"/>
              </a:rPr>
              <a:t>Cabe ao </a:t>
            </a:r>
            <a:r>
              <a:rPr sz="2250" b="1" spc="5" dirty="0">
                <a:latin typeface="Calibri"/>
                <a:cs typeface="Calibri"/>
              </a:rPr>
              <a:t>BI </a:t>
            </a:r>
            <a:r>
              <a:rPr sz="2250" spc="10" dirty="0">
                <a:latin typeface="Calibri"/>
                <a:cs typeface="Calibri"/>
              </a:rPr>
              <a:t>a </a:t>
            </a:r>
            <a:r>
              <a:rPr sz="2250" spc="5" dirty="0">
                <a:latin typeface="Calibri"/>
                <a:cs typeface="Calibri"/>
              </a:rPr>
              <a:t>combinação de </a:t>
            </a:r>
            <a:r>
              <a:rPr sz="2250" spc="-5" dirty="0">
                <a:latin typeface="Calibri"/>
                <a:cs typeface="Calibri"/>
              </a:rPr>
              <a:t>diferentes </a:t>
            </a:r>
            <a:r>
              <a:rPr sz="2250" spc="5" dirty="0">
                <a:latin typeface="Calibri"/>
                <a:cs typeface="Calibri"/>
              </a:rPr>
              <a:t>métricas, 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sem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associação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spc="-5" dirty="0">
                <a:latin typeface="Calibri"/>
                <a:cs typeface="Calibri"/>
              </a:rPr>
              <a:t>entre </a:t>
            </a:r>
            <a:r>
              <a:rPr sz="2250" spc="5" dirty="0">
                <a:latin typeface="Calibri"/>
                <a:cs typeface="Calibri"/>
              </a:rPr>
              <a:t>si,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gerando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b="1" spc="5" dirty="0">
                <a:latin typeface="Calibri"/>
                <a:cs typeface="Calibri"/>
              </a:rPr>
              <a:t>informações </a:t>
            </a:r>
            <a:r>
              <a:rPr sz="2250" b="1" spc="10" dirty="0">
                <a:latin typeface="Calibri"/>
                <a:cs typeface="Calibri"/>
              </a:rPr>
              <a:t> </a:t>
            </a:r>
            <a:r>
              <a:rPr sz="2250" b="1" spc="5" dirty="0">
                <a:latin typeface="Calibri"/>
                <a:cs typeface="Calibri"/>
              </a:rPr>
              <a:t>compreensíveis</a:t>
            </a:r>
            <a:r>
              <a:rPr sz="2250" b="1" spc="-1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que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possibilitem</a:t>
            </a:r>
            <a:r>
              <a:rPr sz="2250" spc="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ações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assertivas.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4296" y="6439979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C1CE47E-5184-4CE1-8E43-48D5466E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021030"/>
            <a:ext cx="4275624" cy="34616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494497"/>
            <a:ext cx="2637155" cy="12960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220"/>
              </a:lnSpc>
              <a:spcBef>
                <a:spcPts val="500"/>
              </a:spcBef>
            </a:pPr>
            <a:r>
              <a:rPr sz="2950" spc="-10" dirty="0">
                <a:solidFill>
                  <a:srgbClr val="000000"/>
                </a:solidFill>
              </a:rPr>
              <a:t>Self </a:t>
            </a:r>
            <a:r>
              <a:rPr sz="2950" spc="-5" dirty="0">
                <a:solidFill>
                  <a:srgbClr val="000000"/>
                </a:solidFill>
              </a:rPr>
              <a:t>Service </a:t>
            </a:r>
            <a:r>
              <a:rPr sz="2950" dirty="0">
                <a:solidFill>
                  <a:srgbClr val="000000"/>
                </a:solidFill>
              </a:rPr>
              <a:t> </a:t>
            </a:r>
            <a:r>
              <a:rPr sz="2950" spc="-10" dirty="0">
                <a:solidFill>
                  <a:srgbClr val="000000"/>
                </a:solidFill>
              </a:rPr>
              <a:t>Busines </a:t>
            </a:r>
            <a:r>
              <a:rPr sz="2950" spc="-5" dirty="0">
                <a:solidFill>
                  <a:srgbClr val="000000"/>
                </a:solidFill>
              </a:rPr>
              <a:t> </a:t>
            </a:r>
            <a:r>
              <a:rPr sz="2950" spc="-15" dirty="0">
                <a:solidFill>
                  <a:srgbClr val="000000"/>
                </a:solidFill>
              </a:rPr>
              <a:t>Inteligence</a:t>
            </a:r>
            <a:r>
              <a:rPr sz="2950" spc="-65" dirty="0">
                <a:solidFill>
                  <a:srgbClr val="000000"/>
                </a:solidFill>
              </a:rPr>
              <a:t> </a:t>
            </a:r>
            <a:r>
              <a:rPr sz="2950" spc="-15" dirty="0">
                <a:solidFill>
                  <a:srgbClr val="000000"/>
                </a:solidFill>
              </a:rPr>
              <a:t>(SSBI)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94" y="3213606"/>
            <a:ext cx="2778760" cy="28219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79375" indent="-201295">
              <a:lnSpc>
                <a:spcPct val="90200"/>
              </a:lnSpc>
              <a:spcBef>
                <a:spcPts val="34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b="1" spc="-10" dirty="0">
                <a:latin typeface="Calibri"/>
                <a:cs typeface="Calibri"/>
              </a:rPr>
              <a:t>Passado: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Serviço</a:t>
            </a:r>
            <a:r>
              <a:rPr sz="2100" dirty="0">
                <a:latin typeface="Calibri"/>
                <a:cs typeface="Calibri"/>
              </a:rPr>
              <a:t> À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La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Carte que dependia </a:t>
            </a:r>
            <a:r>
              <a:rPr sz="2100" dirty="0">
                <a:latin typeface="Calibri"/>
                <a:cs typeface="Calibri"/>
              </a:rPr>
              <a:t>do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setor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TI;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869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b="1" spc="-5" dirty="0">
                <a:latin typeface="Calibri"/>
                <a:cs typeface="Calibri"/>
              </a:rPr>
              <a:t>Hoje</a:t>
            </a:r>
            <a:r>
              <a:rPr sz="2100" spc="-5" dirty="0">
                <a:latin typeface="Calibri"/>
                <a:cs typeface="Calibri"/>
              </a:rPr>
              <a:t>: </a:t>
            </a:r>
            <a:r>
              <a:rPr sz="2100" spc="-10" dirty="0">
                <a:latin typeface="Calibri"/>
                <a:cs typeface="Calibri"/>
              </a:rPr>
              <a:t>No </a:t>
            </a:r>
            <a:r>
              <a:rPr sz="2100" spc="-5" dirty="0">
                <a:latin typeface="Calibri"/>
                <a:cs typeface="Calibri"/>
              </a:rPr>
              <a:t>SSBI </a:t>
            </a:r>
            <a:r>
              <a:rPr sz="2100" dirty="0">
                <a:latin typeface="Calibri"/>
                <a:cs typeface="Calibri"/>
              </a:rPr>
              <a:t>o </a:t>
            </a:r>
            <a:r>
              <a:rPr sz="2100" spc="-5" dirty="0">
                <a:latin typeface="Calibri"/>
                <a:cs typeface="Calibri"/>
              </a:rPr>
              <a:t>usuário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cria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5" dirty="0">
                <a:latin typeface="Calibri"/>
                <a:cs typeface="Calibri"/>
              </a:rPr>
              <a:t> Relatório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 </a:t>
            </a:r>
            <a:r>
              <a:rPr sz="2100" spc="-5" dirty="0">
                <a:latin typeface="Calibri"/>
                <a:cs typeface="Calibri"/>
              </a:rPr>
              <a:t> Dashboard </a:t>
            </a:r>
            <a:r>
              <a:rPr sz="2100" dirty="0">
                <a:latin typeface="Calibri"/>
                <a:cs typeface="Calibri"/>
              </a:rPr>
              <a:t>que </a:t>
            </a:r>
            <a:r>
              <a:rPr sz="2100" spc="-10" dirty="0">
                <a:latin typeface="Calibri"/>
                <a:cs typeface="Calibri"/>
              </a:rPr>
              <a:t>melhor </a:t>
            </a:r>
            <a:r>
              <a:rPr sz="2100" spc="-5" dirty="0">
                <a:latin typeface="Calibri"/>
                <a:cs typeface="Calibri"/>
              </a:rPr>
              <a:t> lhe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convier;</a:t>
            </a:r>
            <a:endParaRPr sz="2100">
              <a:latin typeface="Calibri"/>
              <a:cs typeface="Calibri"/>
            </a:endParaRPr>
          </a:p>
          <a:p>
            <a:pPr marL="614680" marR="258445" lvl="1" indent="-201295">
              <a:lnSpc>
                <a:spcPts val="2280"/>
              </a:lnSpc>
              <a:spcBef>
                <a:spcPts val="470"/>
              </a:spcBef>
              <a:buSzPct val="95238"/>
              <a:buFont typeface="Wingdings"/>
              <a:buChar char=""/>
              <a:tabLst>
                <a:tab pos="624205" algn="l"/>
              </a:tabLst>
            </a:pPr>
            <a:r>
              <a:rPr sz="2100" spc="-15" dirty="0">
                <a:latin typeface="Calibri"/>
                <a:cs typeface="Calibri"/>
              </a:rPr>
              <a:t>Data Warehouse 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bem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estruturado.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223" y="2103120"/>
            <a:ext cx="6063996" cy="33543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616" y="1887592"/>
            <a:ext cx="2911475" cy="334517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90600"/>
              </a:lnSpc>
              <a:spcBef>
                <a:spcPts val="670"/>
              </a:spcBef>
            </a:pPr>
            <a:r>
              <a:rPr sz="4700" spc="-20" dirty="0">
                <a:latin typeface="Calibri"/>
                <a:cs typeface="Calibri"/>
              </a:rPr>
              <a:t>Processo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-5" dirty="0">
                <a:latin typeface="Calibri"/>
                <a:cs typeface="Calibri"/>
              </a:rPr>
              <a:t>de </a:t>
            </a:r>
            <a:r>
              <a:rPr sz="4700" spc="-1050" dirty="0">
                <a:latin typeface="Calibri"/>
                <a:cs typeface="Calibri"/>
              </a:rPr>
              <a:t> </a:t>
            </a:r>
            <a:r>
              <a:rPr sz="4700" spc="-25" dirty="0">
                <a:latin typeface="Calibri"/>
                <a:cs typeface="Calibri"/>
              </a:rPr>
              <a:t>Extract, </a:t>
            </a:r>
            <a:r>
              <a:rPr sz="4700" spc="-20" dirty="0">
                <a:latin typeface="Calibri"/>
                <a:cs typeface="Calibri"/>
              </a:rPr>
              <a:t> </a:t>
            </a:r>
            <a:r>
              <a:rPr sz="4700" spc="-75" dirty="0">
                <a:latin typeface="Calibri"/>
                <a:cs typeface="Calibri"/>
              </a:rPr>
              <a:t>Transform </a:t>
            </a:r>
            <a:r>
              <a:rPr sz="4700" spc="-70" dirty="0">
                <a:latin typeface="Calibri"/>
                <a:cs typeface="Calibri"/>
              </a:rPr>
              <a:t> </a:t>
            </a:r>
            <a:r>
              <a:rPr sz="4700" spc="-15" dirty="0">
                <a:latin typeface="Calibri"/>
                <a:cs typeface="Calibri"/>
              </a:rPr>
              <a:t>and </a:t>
            </a:r>
            <a:r>
              <a:rPr sz="4700" spc="-10" dirty="0">
                <a:latin typeface="Calibri"/>
                <a:cs typeface="Calibri"/>
              </a:rPr>
              <a:t>Load </a:t>
            </a:r>
            <a:r>
              <a:rPr sz="4700" spc="-5" dirty="0">
                <a:latin typeface="Calibri"/>
                <a:cs typeface="Calibri"/>
              </a:rPr>
              <a:t> </a:t>
            </a:r>
            <a:r>
              <a:rPr sz="4700" dirty="0">
                <a:latin typeface="Calibri"/>
                <a:cs typeface="Calibri"/>
              </a:rPr>
              <a:t>(ETL)</a:t>
            </a:r>
            <a:endParaRPr sz="4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58500" y="1655063"/>
            <a:ext cx="80010" cy="3967479"/>
            <a:chOff x="4158500" y="1655063"/>
            <a:chExt cx="80010" cy="3967479"/>
          </a:xfrm>
        </p:grpSpPr>
        <p:sp>
          <p:nvSpPr>
            <p:cNvPr id="4" name="object 4"/>
            <p:cNvSpPr/>
            <p:nvPr/>
          </p:nvSpPr>
          <p:spPr>
            <a:xfrm>
              <a:off x="4175465" y="1674875"/>
              <a:ext cx="41910" cy="3929379"/>
            </a:xfrm>
            <a:custGeom>
              <a:avLst/>
              <a:gdLst/>
              <a:ahLst/>
              <a:cxnLst/>
              <a:rect l="l" t="t" r="r" b="b"/>
              <a:pathLst>
                <a:path w="41910" h="3929379">
                  <a:moveTo>
                    <a:pt x="14330" y="1831488"/>
                  </a:moveTo>
                  <a:lnTo>
                    <a:pt x="10313" y="1762294"/>
                  </a:lnTo>
                  <a:lnTo>
                    <a:pt x="8091" y="1719925"/>
                  </a:lnTo>
                  <a:lnTo>
                    <a:pt x="5930" y="1674696"/>
                  </a:lnTo>
                  <a:lnTo>
                    <a:pt x="3945" y="1627045"/>
                  </a:lnTo>
                  <a:lnTo>
                    <a:pt x="2247" y="1577408"/>
                  </a:lnTo>
                  <a:lnTo>
                    <a:pt x="948" y="1526223"/>
                  </a:lnTo>
                  <a:lnTo>
                    <a:pt x="162" y="1473927"/>
                  </a:lnTo>
                  <a:lnTo>
                    <a:pt x="0" y="1420957"/>
                  </a:lnTo>
                  <a:lnTo>
                    <a:pt x="574" y="1367750"/>
                  </a:lnTo>
                  <a:lnTo>
                    <a:pt x="1997" y="1314742"/>
                  </a:lnTo>
                  <a:lnTo>
                    <a:pt x="4382" y="1262371"/>
                  </a:lnTo>
                  <a:lnTo>
                    <a:pt x="7841" y="1211074"/>
                  </a:lnTo>
                  <a:lnTo>
                    <a:pt x="12486" y="1161288"/>
                  </a:lnTo>
                  <a:lnTo>
                    <a:pt x="17380" y="1111626"/>
                  </a:lnTo>
                  <a:lnTo>
                    <a:pt x="20910" y="1060662"/>
                  </a:lnTo>
                  <a:lnTo>
                    <a:pt x="23224" y="1008770"/>
                  </a:lnTo>
                  <a:lnTo>
                    <a:pt x="24472" y="956324"/>
                  </a:lnTo>
                  <a:lnTo>
                    <a:pt x="24628" y="931672"/>
                  </a:lnTo>
                  <a:lnTo>
                    <a:pt x="24750" y="896958"/>
                  </a:lnTo>
                  <a:lnTo>
                    <a:pt x="24372" y="851270"/>
                  </a:lnTo>
                  <a:lnTo>
                    <a:pt x="23324" y="799411"/>
                  </a:lnTo>
                  <a:lnTo>
                    <a:pt x="21809" y="748496"/>
                  </a:lnTo>
                  <a:lnTo>
                    <a:pt x="19977" y="698902"/>
                  </a:lnTo>
                  <a:lnTo>
                    <a:pt x="17980" y="651001"/>
                  </a:lnTo>
                  <a:lnTo>
                    <a:pt x="15965" y="605168"/>
                  </a:lnTo>
                  <a:lnTo>
                    <a:pt x="14084" y="561779"/>
                  </a:lnTo>
                  <a:lnTo>
                    <a:pt x="12486" y="521208"/>
                  </a:lnTo>
                  <a:lnTo>
                    <a:pt x="11210" y="469869"/>
                  </a:lnTo>
                  <a:lnTo>
                    <a:pt x="11118" y="455220"/>
                  </a:lnTo>
                  <a:lnTo>
                    <a:pt x="10994" y="399117"/>
                  </a:lnTo>
                  <a:lnTo>
                    <a:pt x="11237" y="362637"/>
                  </a:lnTo>
                  <a:lnTo>
                    <a:pt x="12075" y="306360"/>
                  </a:lnTo>
                  <a:lnTo>
                    <a:pt x="13057" y="253174"/>
                  </a:lnTo>
                  <a:lnTo>
                    <a:pt x="14022" y="199046"/>
                  </a:lnTo>
                  <a:lnTo>
                    <a:pt x="14694" y="146089"/>
                  </a:lnTo>
                  <a:lnTo>
                    <a:pt x="14826" y="94878"/>
                  </a:lnTo>
                  <a:lnTo>
                    <a:pt x="14173" y="45989"/>
                  </a:lnTo>
                  <a:lnTo>
                    <a:pt x="12486" y="0"/>
                  </a:lnTo>
                  <a:lnTo>
                    <a:pt x="29250" y="0"/>
                  </a:lnTo>
                  <a:lnTo>
                    <a:pt x="28838" y="68868"/>
                  </a:lnTo>
                  <a:lnTo>
                    <a:pt x="27787" y="127211"/>
                  </a:lnTo>
                  <a:lnTo>
                    <a:pt x="26369" y="177581"/>
                  </a:lnTo>
                  <a:lnTo>
                    <a:pt x="24860" y="222528"/>
                  </a:lnTo>
                  <a:lnTo>
                    <a:pt x="23535" y="264604"/>
                  </a:lnTo>
                  <a:lnTo>
                    <a:pt x="22666" y="306360"/>
                  </a:lnTo>
                  <a:lnTo>
                    <a:pt x="22529" y="350347"/>
                  </a:lnTo>
                  <a:lnTo>
                    <a:pt x="23397" y="399117"/>
                  </a:lnTo>
                  <a:lnTo>
                    <a:pt x="25546" y="455220"/>
                  </a:lnTo>
                  <a:lnTo>
                    <a:pt x="29250" y="521208"/>
                  </a:lnTo>
                  <a:lnTo>
                    <a:pt x="33163" y="596222"/>
                  </a:lnTo>
                  <a:lnTo>
                    <a:pt x="35835" y="662432"/>
                  </a:lnTo>
                  <a:lnTo>
                    <a:pt x="37378" y="720852"/>
                  </a:lnTo>
                  <a:lnTo>
                    <a:pt x="37904" y="772498"/>
                  </a:lnTo>
                  <a:lnTo>
                    <a:pt x="37528" y="818388"/>
                  </a:lnTo>
                  <a:lnTo>
                    <a:pt x="36362" y="859536"/>
                  </a:lnTo>
                  <a:lnTo>
                    <a:pt x="34518" y="896958"/>
                  </a:lnTo>
                  <a:lnTo>
                    <a:pt x="32109" y="931672"/>
                  </a:lnTo>
                  <a:lnTo>
                    <a:pt x="29250" y="964692"/>
                  </a:lnTo>
                  <a:lnTo>
                    <a:pt x="27676" y="991279"/>
                  </a:lnTo>
                  <a:lnTo>
                    <a:pt x="27647" y="1024754"/>
                  </a:lnTo>
                  <a:lnTo>
                    <a:pt x="28813" y="1064268"/>
                  </a:lnTo>
                  <a:lnTo>
                    <a:pt x="30823" y="1108973"/>
                  </a:lnTo>
                  <a:lnTo>
                    <a:pt x="33328" y="1158018"/>
                  </a:lnTo>
                  <a:lnTo>
                    <a:pt x="36003" y="1211074"/>
                  </a:lnTo>
                  <a:lnTo>
                    <a:pt x="38427" y="1265736"/>
                  </a:lnTo>
                  <a:lnTo>
                    <a:pt x="40321" y="1322710"/>
                  </a:lnTo>
                  <a:lnTo>
                    <a:pt x="41311" y="1380629"/>
                  </a:lnTo>
                  <a:lnTo>
                    <a:pt x="41049" y="1438644"/>
                  </a:lnTo>
                  <a:lnTo>
                    <a:pt x="39184" y="1495905"/>
                  </a:lnTo>
                  <a:lnTo>
                    <a:pt x="35368" y="1551564"/>
                  </a:lnTo>
                  <a:lnTo>
                    <a:pt x="29250" y="1604772"/>
                  </a:lnTo>
                  <a:lnTo>
                    <a:pt x="21349" y="1668415"/>
                  </a:lnTo>
                  <a:lnTo>
                    <a:pt x="16521" y="1725119"/>
                  </a:lnTo>
                  <a:lnTo>
                    <a:pt x="14272" y="1776537"/>
                  </a:lnTo>
                  <a:lnTo>
                    <a:pt x="14107" y="1824325"/>
                  </a:lnTo>
                  <a:lnTo>
                    <a:pt x="14330" y="1831488"/>
                  </a:lnTo>
                  <a:close/>
                </a:path>
                <a:path w="41910" h="3929379">
                  <a:moveTo>
                    <a:pt x="19282" y="1933975"/>
                  </a:moveTo>
                  <a:lnTo>
                    <a:pt x="18057" y="1915631"/>
                  </a:lnTo>
                  <a:lnTo>
                    <a:pt x="15534" y="1870138"/>
                  </a:lnTo>
                  <a:lnTo>
                    <a:pt x="14330" y="1831488"/>
                  </a:lnTo>
                  <a:lnTo>
                    <a:pt x="15448" y="1849745"/>
                  </a:lnTo>
                  <a:lnTo>
                    <a:pt x="17899" y="1898160"/>
                  </a:lnTo>
                  <a:lnTo>
                    <a:pt x="19282" y="1933975"/>
                  </a:lnTo>
                  <a:close/>
                </a:path>
                <a:path w="41910" h="3929379">
                  <a:moveTo>
                    <a:pt x="17058" y="3928872"/>
                  </a:moveTo>
                  <a:lnTo>
                    <a:pt x="12486" y="3928872"/>
                  </a:lnTo>
                  <a:lnTo>
                    <a:pt x="17506" y="3878805"/>
                  </a:lnTo>
                  <a:lnTo>
                    <a:pt x="19362" y="3833567"/>
                  </a:lnTo>
                  <a:lnTo>
                    <a:pt x="18822" y="3791492"/>
                  </a:lnTo>
                  <a:lnTo>
                    <a:pt x="16655" y="3750917"/>
                  </a:lnTo>
                  <a:lnTo>
                    <a:pt x="13629" y="3710178"/>
                  </a:lnTo>
                  <a:lnTo>
                    <a:pt x="10511" y="3667609"/>
                  </a:lnTo>
                  <a:lnTo>
                    <a:pt x="8069" y="3621548"/>
                  </a:lnTo>
                  <a:lnTo>
                    <a:pt x="7077" y="3570104"/>
                  </a:lnTo>
                  <a:lnTo>
                    <a:pt x="8289" y="3512289"/>
                  </a:lnTo>
                  <a:lnTo>
                    <a:pt x="12486" y="3445764"/>
                  </a:lnTo>
                  <a:lnTo>
                    <a:pt x="17226" y="3382722"/>
                  </a:lnTo>
                  <a:lnTo>
                    <a:pt x="20029" y="3322380"/>
                  </a:lnTo>
                  <a:lnTo>
                    <a:pt x="21224" y="3264642"/>
                  </a:lnTo>
                  <a:lnTo>
                    <a:pt x="21142" y="3209412"/>
                  </a:lnTo>
                  <a:lnTo>
                    <a:pt x="20111" y="3156593"/>
                  </a:lnTo>
                  <a:lnTo>
                    <a:pt x="18463" y="3106089"/>
                  </a:lnTo>
                  <a:lnTo>
                    <a:pt x="16525" y="3057804"/>
                  </a:lnTo>
                  <a:lnTo>
                    <a:pt x="14629" y="3011642"/>
                  </a:lnTo>
                  <a:lnTo>
                    <a:pt x="13104" y="2967507"/>
                  </a:lnTo>
                  <a:lnTo>
                    <a:pt x="12280" y="2925302"/>
                  </a:lnTo>
                  <a:lnTo>
                    <a:pt x="12486" y="2884932"/>
                  </a:lnTo>
                  <a:lnTo>
                    <a:pt x="13241" y="2843462"/>
                  </a:lnTo>
                  <a:lnTo>
                    <a:pt x="13166" y="2799079"/>
                  </a:lnTo>
                  <a:lnTo>
                    <a:pt x="12486" y="2752120"/>
                  </a:lnTo>
                  <a:lnTo>
                    <a:pt x="11428" y="2702922"/>
                  </a:lnTo>
                  <a:lnTo>
                    <a:pt x="10152" y="2648711"/>
                  </a:lnTo>
                  <a:lnTo>
                    <a:pt x="9085" y="2599152"/>
                  </a:lnTo>
                  <a:lnTo>
                    <a:pt x="8254" y="2545255"/>
                  </a:lnTo>
                  <a:lnTo>
                    <a:pt x="7951" y="2490464"/>
                  </a:lnTo>
                  <a:lnTo>
                    <a:pt x="8405" y="2435117"/>
                  </a:lnTo>
                  <a:lnTo>
                    <a:pt x="9841" y="2379550"/>
                  </a:lnTo>
                  <a:lnTo>
                    <a:pt x="12486" y="2324100"/>
                  </a:lnTo>
                  <a:lnTo>
                    <a:pt x="16107" y="2264200"/>
                  </a:lnTo>
                  <a:lnTo>
                    <a:pt x="18777" y="2206825"/>
                  </a:lnTo>
                  <a:lnTo>
                    <a:pt x="20551" y="2151662"/>
                  </a:lnTo>
                  <a:lnTo>
                    <a:pt x="21483" y="2098401"/>
                  </a:lnTo>
                  <a:lnTo>
                    <a:pt x="21630" y="2046732"/>
                  </a:lnTo>
                  <a:lnTo>
                    <a:pt x="21044" y="1996342"/>
                  </a:lnTo>
                  <a:lnTo>
                    <a:pt x="19783" y="1946922"/>
                  </a:lnTo>
                  <a:lnTo>
                    <a:pt x="19282" y="1933975"/>
                  </a:lnTo>
                  <a:lnTo>
                    <a:pt x="21185" y="1962459"/>
                  </a:lnTo>
                  <a:lnTo>
                    <a:pt x="24422" y="2012277"/>
                  </a:lnTo>
                  <a:lnTo>
                    <a:pt x="27275" y="2066740"/>
                  </a:lnTo>
                  <a:lnTo>
                    <a:pt x="29250" y="2127504"/>
                  </a:lnTo>
                  <a:lnTo>
                    <a:pt x="29455" y="2188677"/>
                  </a:lnTo>
                  <a:lnTo>
                    <a:pt x="28518" y="2244181"/>
                  </a:lnTo>
                  <a:lnTo>
                    <a:pt x="26849" y="2295387"/>
                  </a:lnTo>
                  <a:lnTo>
                    <a:pt x="24860" y="2343668"/>
                  </a:lnTo>
                  <a:lnTo>
                    <a:pt x="22963" y="2390394"/>
                  </a:lnTo>
                  <a:lnTo>
                    <a:pt x="21569" y="2436937"/>
                  </a:lnTo>
                  <a:lnTo>
                    <a:pt x="21089" y="2484668"/>
                  </a:lnTo>
                  <a:lnTo>
                    <a:pt x="21934" y="2534960"/>
                  </a:lnTo>
                  <a:lnTo>
                    <a:pt x="24518" y="2589184"/>
                  </a:lnTo>
                  <a:lnTo>
                    <a:pt x="29250" y="2648711"/>
                  </a:lnTo>
                  <a:lnTo>
                    <a:pt x="33170" y="2696625"/>
                  </a:lnTo>
                  <a:lnTo>
                    <a:pt x="35888" y="2743523"/>
                  </a:lnTo>
                  <a:lnTo>
                    <a:pt x="37553" y="2789742"/>
                  </a:lnTo>
                  <a:lnTo>
                    <a:pt x="38315" y="2835620"/>
                  </a:lnTo>
                  <a:lnTo>
                    <a:pt x="38279" y="2884932"/>
                  </a:lnTo>
                  <a:lnTo>
                    <a:pt x="37728" y="2927701"/>
                  </a:lnTo>
                  <a:lnTo>
                    <a:pt x="36679" y="2974578"/>
                  </a:lnTo>
                  <a:lnTo>
                    <a:pt x="35326" y="3022463"/>
                  </a:lnTo>
                  <a:lnTo>
                    <a:pt x="33820" y="3071691"/>
                  </a:lnTo>
                  <a:lnTo>
                    <a:pt x="32309" y="3122601"/>
                  </a:lnTo>
                  <a:lnTo>
                    <a:pt x="30944" y="3175530"/>
                  </a:lnTo>
                  <a:lnTo>
                    <a:pt x="29874" y="3230814"/>
                  </a:lnTo>
                  <a:lnTo>
                    <a:pt x="29250" y="3288792"/>
                  </a:lnTo>
                  <a:lnTo>
                    <a:pt x="28700" y="3347668"/>
                  </a:lnTo>
                  <a:lnTo>
                    <a:pt x="27830" y="3405350"/>
                  </a:lnTo>
                  <a:lnTo>
                    <a:pt x="26752" y="3461724"/>
                  </a:lnTo>
                  <a:lnTo>
                    <a:pt x="24417" y="3570329"/>
                  </a:lnTo>
                  <a:lnTo>
                    <a:pt x="23394" y="3621884"/>
                  </a:lnTo>
                  <a:lnTo>
                    <a:pt x="22607" y="3671907"/>
                  </a:lnTo>
                  <a:lnTo>
                    <a:pt x="22263" y="3710178"/>
                  </a:lnTo>
                  <a:lnTo>
                    <a:pt x="22207" y="3766236"/>
                  </a:lnTo>
                  <a:lnTo>
                    <a:pt x="22819" y="3810316"/>
                  </a:lnTo>
                  <a:lnTo>
                    <a:pt x="24122" y="3852190"/>
                  </a:lnTo>
                  <a:lnTo>
                    <a:pt x="26228" y="3891746"/>
                  </a:lnTo>
                  <a:lnTo>
                    <a:pt x="29126" y="3927348"/>
                  </a:lnTo>
                  <a:lnTo>
                    <a:pt x="24678" y="3927348"/>
                  </a:lnTo>
                  <a:lnTo>
                    <a:pt x="17058" y="3928872"/>
                  </a:lnTo>
                  <a:close/>
                </a:path>
                <a:path w="41910" h="3929379">
                  <a:moveTo>
                    <a:pt x="29250" y="3928872"/>
                  </a:moveTo>
                  <a:lnTo>
                    <a:pt x="24678" y="3927348"/>
                  </a:lnTo>
                  <a:lnTo>
                    <a:pt x="29126" y="3927348"/>
                  </a:lnTo>
                  <a:lnTo>
                    <a:pt x="29250" y="392887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76788" y="1673351"/>
              <a:ext cx="43180" cy="3930650"/>
            </a:xfrm>
            <a:custGeom>
              <a:avLst/>
              <a:gdLst/>
              <a:ahLst/>
              <a:cxnLst/>
              <a:rect l="l" t="t" r="r" b="b"/>
              <a:pathLst>
                <a:path w="43179" h="3930650">
                  <a:moveTo>
                    <a:pt x="27927" y="1524"/>
                  </a:moveTo>
                  <a:lnTo>
                    <a:pt x="25993" y="66976"/>
                  </a:lnTo>
                  <a:lnTo>
                    <a:pt x="24708" y="123907"/>
                  </a:lnTo>
                  <a:lnTo>
                    <a:pt x="23990" y="174400"/>
                  </a:lnTo>
                  <a:lnTo>
                    <a:pt x="23757" y="220541"/>
                  </a:lnTo>
                  <a:lnTo>
                    <a:pt x="23926" y="264413"/>
                  </a:lnTo>
                  <a:lnTo>
                    <a:pt x="24416" y="308104"/>
                  </a:lnTo>
                  <a:lnTo>
                    <a:pt x="25143" y="353696"/>
                  </a:lnTo>
                  <a:lnTo>
                    <a:pt x="26025" y="403274"/>
                  </a:lnTo>
                  <a:lnTo>
                    <a:pt x="26981" y="458925"/>
                  </a:lnTo>
                  <a:lnTo>
                    <a:pt x="27927" y="522732"/>
                  </a:lnTo>
                  <a:lnTo>
                    <a:pt x="28680" y="591725"/>
                  </a:lnTo>
                  <a:lnTo>
                    <a:pt x="29771" y="647624"/>
                  </a:lnTo>
                  <a:lnTo>
                    <a:pt x="30975" y="693927"/>
                  </a:lnTo>
                  <a:lnTo>
                    <a:pt x="32066" y="734135"/>
                  </a:lnTo>
                  <a:lnTo>
                    <a:pt x="32819" y="771746"/>
                  </a:lnTo>
                  <a:lnTo>
                    <a:pt x="33007" y="810259"/>
                  </a:lnTo>
                  <a:lnTo>
                    <a:pt x="32405" y="853176"/>
                  </a:lnTo>
                  <a:lnTo>
                    <a:pt x="30787" y="903995"/>
                  </a:lnTo>
                  <a:lnTo>
                    <a:pt x="27927" y="966215"/>
                  </a:lnTo>
                  <a:lnTo>
                    <a:pt x="25582" y="1025293"/>
                  </a:lnTo>
                  <a:lnTo>
                    <a:pt x="25440" y="1078199"/>
                  </a:lnTo>
                  <a:lnTo>
                    <a:pt x="26871" y="1126350"/>
                  </a:lnTo>
                  <a:lnTo>
                    <a:pt x="29244" y="1171163"/>
                  </a:lnTo>
                  <a:lnTo>
                    <a:pt x="31927" y="1214056"/>
                  </a:lnTo>
                  <a:lnTo>
                    <a:pt x="34291" y="1256446"/>
                  </a:lnTo>
                  <a:lnTo>
                    <a:pt x="35704" y="1299750"/>
                  </a:lnTo>
                  <a:lnTo>
                    <a:pt x="35535" y="1345387"/>
                  </a:lnTo>
                  <a:lnTo>
                    <a:pt x="33153" y="1394772"/>
                  </a:lnTo>
                  <a:lnTo>
                    <a:pt x="27927" y="1449324"/>
                  </a:lnTo>
                  <a:lnTo>
                    <a:pt x="22717" y="1498741"/>
                  </a:lnTo>
                  <a:lnTo>
                    <a:pt x="18508" y="1550528"/>
                  </a:lnTo>
                  <a:lnTo>
                    <a:pt x="15283" y="1604010"/>
                  </a:lnTo>
                  <a:lnTo>
                    <a:pt x="13026" y="1658507"/>
                  </a:lnTo>
                  <a:lnTo>
                    <a:pt x="11721" y="1713342"/>
                  </a:lnTo>
                  <a:lnTo>
                    <a:pt x="11353" y="1767840"/>
                  </a:lnTo>
                  <a:lnTo>
                    <a:pt x="11906" y="1821321"/>
                  </a:lnTo>
                  <a:lnTo>
                    <a:pt x="13364" y="1873108"/>
                  </a:lnTo>
                  <a:lnTo>
                    <a:pt x="15711" y="1922525"/>
                  </a:lnTo>
                  <a:lnTo>
                    <a:pt x="18931" y="1968895"/>
                  </a:lnTo>
                  <a:lnTo>
                    <a:pt x="23008" y="2011538"/>
                  </a:lnTo>
                  <a:lnTo>
                    <a:pt x="27927" y="2049779"/>
                  </a:lnTo>
                  <a:lnTo>
                    <a:pt x="32083" y="2094207"/>
                  </a:lnTo>
                  <a:lnTo>
                    <a:pt x="33194" y="2141305"/>
                  </a:lnTo>
                  <a:lnTo>
                    <a:pt x="32055" y="2190725"/>
                  </a:lnTo>
                  <a:lnTo>
                    <a:pt x="29463" y="2242120"/>
                  </a:lnTo>
                  <a:lnTo>
                    <a:pt x="26212" y="2295143"/>
                  </a:lnTo>
                  <a:lnTo>
                    <a:pt x="23099" y="2349447"/>
                  </a:lnTo>
                  <a:lnTo>
                    <a:pt x="20918" y="2404683"/>
                  </a:lnTo>
                  <a:lnTo>
                    <a:pt x="20465" y="2460504"/>
                  </a:lnTo>
                  <a:lnTo>
                    <a:pt x="22537" y="2516562"/>
                  </a:lnTo>
                  <a:lnTo>
                    <a:pt x="27927" y="2572512"/>
                  </a:lnTo>
                  <a:lnTo>
                    <a:pt x="33194" y="2627062"/>
                  </a:lnTo>
                  <a:lnTo>
                    <a:pt x="34950" y="2680094"/>
                  </a:lnTo>
                  <a:lnTo>
                    <a:pt x="34072" y="2731645"/>
                  </a:lnTo>
                  <a:lnTo>
                    <a:pt x="31438" y="2781751"/>
                  </a:lnTo>
                  <a:lnTo>
                    <a:pt x="27927" y="2830449"/>
                  </a:lnTo>
                  <a:lnTo>
                    <a:pt x="24416" y="2877775"/>
                  </a:lnTo>
                  <a:lnTo>
                    <a:pt x="21782" y="2923766"/>
                  </a:lnTo>
                  <a:lnTo>
                    <a:pt x="20904" y="2968459"/>
                  </a:lnTo>
                  <a:lnTo>
                    <a:pt x="22660" y="3011890"/>
                  </a:lnTo>
                  <a:lnTo>
                    <a:pt x="27927" y="3054096"/>
                  </a:lnTo>
                  <a:lnTo>
                    <a:pt x="31664" y="3080733"/>
                  </a:lnTo>
                  <a:lnTo>
                    <a:pt x="34823" y="3111079"/>
                  </a:lnTo>
                  <a:lnTo>
                    <a:pt x="39492" y="3182423"/>
                  </a:lnTo>
                  <a:lnTo>
                    <a:pt x="41048" y="3223183"/>
                  </a:lnTo>
                  <a:lnTo>
                    <a:pt x="42115" y="3267175"/>
                  </a:lnTo>
                  <a:lnTo>
                    <a:pt x="42714" y="3314281"/>
                  </a:lnTo>
                  <a:lnTo>
                    <a:pt x="42869" y="3364382"/>
                  </a:lnTo>
                  <a:lnTo>
                    <a:pt x="42601" y="3417359"/>
                  </a:lnTo>
                  <a:lnTo>
                    <a:pt x="41932" y="3473092"/>
                  </a:lnTo>
                  <a:lnTo>
                    <a:pt x="40886" y="3531462"/>
                  </a:lnTo>
                  <a:lnTo>
                    <a:pt x="39485" y="3592350"/>
                  </a:lnTo>
                  <a:lnTo>
                    <a:pt x="37750" y="3655638"/>
                  </a:lnTo>
                  <a:lnTo>
                    <a:pt x="35705" y="3721205"/>
                  </a:lnTo>
                  <a:lnTo>
                    <a:pt x="33371" y="3788933"/>
                  </a:lnTo>
                  <a:lnTo>
                    <a:pt x="30771" y="3858703"/>
                  </a:lnTo>
                  <a:lnTo>
                    <a:pt x="27927" y="3930396"/>
                  </a:lnTo>
                  <a:lnTo>
                    <a:pt x="20307" y="3930396"/>
                  </a:lnTo>
                  <a:lnTo>
                    <a:pt x="18783" y="3930396"/>
                  </a:lnTo>
                  <a:lnTo>
                    <a:pt x="11163" y="3930396"/>
                  </a:lnTo>
                  <a:lnTo>
                    <a:pt x="11506" y="3888067"/>
                  </a:lnTo>
                  <a:lnTo>
                    <a:pt x="11039" y="3841452"/>
                  </a:lnTo>
                  <a:lnTo>
                    <a:pt x="10009" y="3791401"/>
                  </a:lnTo>
                  <a:lnTo>
                    <a:pt x="8662" y="3738768"/>
                  </a:lnTo>
                  <a:lnTo>
                    <a:pt x="7247" y="3684403"/>
                  </a:lnTo>
                  <a:lnTo>
                    <a:pt x="6010" y="3629159"/>
                  </a:lnTo>
                  <a:lnTo>
                    <a:pt x="5200" y="3573887"/>
                  </a:lnTo>
                  <a:lnTo>
                    <a:pt x="5062" y="3519440"/>
                  </a:lnTo>
                  <a:lnTo>
                    <a:pt x="5846" y="3466669"/>
                  </a:lnTo>
                  <a:lnTo>
                    <a:pt x="7797" y="3416426"/>
                  </a:lnTo>
                  <a:lnTo>
                    <a:pt x="11163" y="3369564"/>
                  </a:lnTo>
                  <a:lnTo>
                    <a:pt x="15607" y="3322131"/>
                  </a:lnTo>
                  <a:lnTo>
                    <a:pt x="18917" y="3277770"/>
                  </a:lnTo>
                  <a:lnTo>
                    <a:pt x="21148" y="3235256"/>
                  </a:lnTo>
                  <a:lnTo>
                    <a:pt x="22355" y="3193365"/>
                  </a:lnTo>
                  <a:lnTo>
                    <a:pt x="22593" y="3150870"/>
                  </a:lnTo>
                  <a:lnTo>
                    <a:pt x="21916" y="3106546"/>
                  </a:lnTo>
                  <a:lnTo>
                    <a:pt x="20380" y="3059167"/>
                  </a:lnTo>
                  <a:lnTo>
                    <a:pt x="18039" y="3007510"/>
                  </a:lnTo>
                  <a:lnTo>
                    <a:pt x="14949" y="2950348"/>
                  </a:lnTo>
                  <a:lnTo>
                    <a:pt x="11163" y="2886456"/>
                  </a:lnTo>
                  <a:lnTo>
                    <a:pt x="8616" y="2835196"/>
                  </a:lnTo>
                  <a:lnTo>
                    <a:pt x="7180" y="2785326"/>
                  </a:lnTo>
                  <a:lnTo>
                    <a:pt x="6668" y="2736560"/>
                  </a:lnTo>
                  <a:lnTo>
                    <a:pt x="6893" y="2688609"/>
                  </a:lnTo>
                  <a:lnTo>
                    <a:pt x="7667" y="2641187"/>
                  </a:lnTo>
                  <a:lnTo>
                    <a:pt x="8803" y="2594006"/>
                  </a:lnTo>
                  <a:lnTo>
                    <a:pt x="10114" y="2546779"/>
                  </a:lnTo>
                  <a:lnTo>
                    <a:pt x="11413" y="2499219"/>
                  </a:lnTo>
                  <a:lnTo>
                    <a:pt x="12511" y="2451040"/>
                  </a:lnTo>
                  <a:lnTo>
                    <a:pt x="13223" y="2401953"/>
                  </a:lnTo>
                  <a:lnTo>
                    <a:pt x="13361" y="2351671"/>
                  </a:lnTo>
                  <a:lnTo>
                    <a:pt x="12736" y="2299908"/>
                  </a:lnTo>
                  <a:lnTo>
                    <a:pt x="11163" y="2246375"/>
                  </a:lnTo>
                  <a:lnTo>
                    <a:pt x="9599" y="2178660"/>
                  </a:lnTo>
                  <a:lnTo>
                    <a:pt x="9261" y="2116677"/>
                  </a:lnTo>
                  <a:lnTo>
                    <a:pt x="9819" y="2059577"/>
                  </a:lnTo>
                  <a:lnTo>
                    <a:pt x="10944" y="2006510"/>
                  </a:lnTo>
                  <a:lnTo>
                    <a:pt x="12306" y="1956625"/>
                  </a:lnTo>
                  <a:lnTo>
                    <a:pt x="13577" y="1909072"/>
                  </a:lnTo>
                  <a:lnTo>
                    <a:pt x="14427" y="1863000"/>
                  </a:lnTo>
                  <a:lnTo>
                    <a:pt x="14528" y="1817559"/>
                  </a:lnTo>
                  <a:lnTo>
                    <a:pt x="13550" y="1771898"/>
                  </a:lnTo>
                  <a:lnTo>
                    <a:pt x="11163" y="1725168"/>
                  </a:lnTo>
                  <a:lnTo>
                    <a:pt x="8102" y="1674437"/>
                  </a:lnTo>
                  <a:lnTo>
                    <a:pt x="5192" y="1627845"/>
                  </a:lnTo>
                  <a:lnTo>
                    <a:pt x="2696" y="1583774"/>
                  </a:lnTo>
                  <a:lnTo>
                    <a:pt x="878" y="1540607"/>
                  </a:lnTo>
                  <a:lnTo>
                    <a:pt x="0" y="1496724"/>
                  </a:lnTo>
                  <a:lnTo>
                    <a:pt x="326" y="1450509"/>
                  </a:lnTo>
                  <a:lnTo>
                    <a:pt x="2119" y="1400342"/>
                  </a:lnTo>
                  <a:lnTo>
                    <a:pt x="5644" y="1344606"/>
                  </a:lnTo>
                  <a:lnTo>
                    <a:pt x="11163" y="1281683"/>
                  </a:lnTo>
                  <a:lnTo>
                    <a:pt x="15034" y="1229646"/>
                  </a:lnTo>
                  <a:lnTo>
                    <a:pt x="16984" y="1175392"/>
                  </a:lnTo>
                  <a:lnTo>
                    <a:pt x="17378" y="1119687"/>
                  </a:lnTo>
                  <a:lnTo>
                    <a:pt x="16582" y="1063300"/>
                  </a:lnTo>
                  <a:lnTo>
                    <a:pt x="14960" y="1006997"/>
                  </a:lnTo>
                  <a:lnTo>
                    <a:pt x="12877" y="951547"/>
                  </a:lnTo>
                  <a:lnTo>
                    <a:pt x="10700" y="897716"/>
                  </a:lnTo>
                  <a:lnTo>
                    <a:pt x="8792" y="846271"/>
                  </a:lnTo>
                  <a:lnTo>
                    <a:pt x="7520" y="797980"/>
                  </a:lnTo>
                  <a:lnTo>
                    <a:pt x="7247" y="753610"/>
                  </a:lnTo>
                  <a:lnTo>
                    <a:pt x="8340" y="713929"/>
                  </a:lnTo>
                  <a:lnTo>
                    <a:pt x="11163" y="679703"/>
                  </a:lnTo>
                  <a:lnTo>
                    <a:pt x="14884" y="649203"/>
                  </a:lnTo>
                  <a:lnTo>
                    <a:pt x="18259" y="614741"/>
                  </a:lnTo>
                  <a:lnTo>
                    <a:pt x="21214" y="576412"/>
                  </a:lnTo>
                  <a:lnTo>
                    <a:pt x="23674" y="534312"/>
                  </a:lnTo>
                  <a:lnTo>
                    <a:pt x="25564" y="488538"/>
                  </a:lnTo>
                  <a:lnTo>
                    <a:pt x="26808" y="439183"/>
                  </a:lnTo>
                  <a:lnTo>
                    <a:pt x="27332" y="386346"/>
                  </a:lnTo>
                  <a:lnTo>
                    <a:pt x="27062" y="330120"/>
                  </a:lnTo>
                  <a:lnTo>
                    <a:pt x="25922" y="270602"/>
                  </a:lnTo>
                  <a:lnTo>
                    <a:pt x="23836" y="207888"/>
                  </a:lnTo>
                  <a:lnTo>
                    <a:pt x="20731" y="142073"/>
                  </a:lnTo>
                  <a:lnTo>
                    <a:pt x="16532" y="73253"/>
                  </a:lnTo>
                  <a:lnTo>
                    <a:pt x="11163" y="1524"/>
                  </a:lnTo>
                  <a:lnTo>
                    <a:pt x="15735" y="0"/>
                  </a:lnTo>
                  <a:lnTo>
                    <a:pt x="21831" y="0"/>
                  </a:lnTo>
                  <a:lnTo>
                    <a:pt x="27927" y="152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63825" y="1410576"/>
            <a:ext cx="5093970" cy="439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5080" indent="-201295">
              <a:lnSpc>
                <a:spcPct val="111500"/>
              </a:lnSpc>
              <a:spcBef>
                <a:spcPts val="95"/>
              </a:spcBef>
              <a:buSzPct val="95555"/>
              <a:buFont typeface="Wingdings"/>
              <a:buChar char=""/>
              <a:tabLst>
                <a:tab pos="241300" algn="l"/>
                <a:tab pos="1684655" algn="l"/>
                <a:tab pos="4533900" algn="l"/>
              </a:tabLst>
            </a:pPr>
            <a:r>
              <a:rPr sz="2250" dirty="0">
                <a:latin typeface="Calibri"/>
                <a:cs typeface="Calibri"/>
              </a:rPr>
              <a:t>Processo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de</a:t>
            </a:r>
            <a:r>
              <a:rPr sz="2250" spc="-5" dirty="0">
                <a:latin typeface="Calibri"/>
                <a:cs typeface="Calibri"/>
              </a:rPr>
              <a:t> integração</a:t>
            </a:r>
            <a:r>
              <a:rPr sz="2250" spc="20" dirty="0">
                <a:latin typeface="Calibri"/>
                <a:cs typeface="Calibri"/>
              </a:rPr>
              <a:t> de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dados</a:t>
            </a:r>
            <a:r>
              <a:rPr sz="2250" spc="10" dirty="0">
                <a:latin typeface="Calibri"/>
                <a:cs typeface="Calibri"/>
              </a:rPr>
              <a:t> que 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combina </a:t>
            </a:r>
            <a:r>
              <a:rPr sz="2250" spc="5" dirty="0">
                <a:latin typeface="Calibri"/>
                <a:cs typeface="Calibri"/>
              </a:rPr>
              <a:t>dados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spc="5" dirty="0">
                <a:latin typeface="Calibri"/>
                <a:cs typeface="Calibri"/>
              </a:rPr>
              <a:t>várias </a:t>
            </a:r>
            <a:r>
              <a:rPr sz="2250" spc="-5" dirty="0">
                <a:latin typeface="Calibri"/>
                <a:cs typeface="Calibri"/>
              </a:rPr>
              <a:t>fontes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spc="10" dirty="0">
                <a:latin typeface="Calibri"/>
                <a:cs typeface="Calibri"/>
              </a:rPr>
              <a:t>dados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em um </a:t>
            </a:r>
            <a:r>
              <a:rPr sz="2250" spc="5" dirty="0">
                <a:latin typeface="Calibri"/>
                <a:cs typeface="Calibri"/>
              </a:rPr>
              <a:t>único armazenamento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spc="5" dirty="0">
                <a:latin typeface="Calibri"/>
                <a:cs typeface="Calibri"/>
              </a:rPr>
              <a:t>dados 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-20" dirty="0">
                <a:latin typeface="Calibri"/>
                <a:cs typeface="Calibri"/>
              </a:rPr>
              <a:t>c</a:t>
            </a:r>
            <a:r>
              <a:rPr sz="2250" spc="20" dirty="0">
                <a:latin typeface="Calibri"/>
                <a:cs typeface="Calibri"/>
              </a:rPr>
              <a:t>o</a:t>
            </a:r>
            <a:r>
              <a:rPr sz="2250" dirty="0">
                <a:latin typeface="Calibri"/>
                <a:cs typeface="Calibri"/>
              </a:rPr>
              <a:t>n</a:t>
            </a:r>
            <a:r>
              <a:rPr sz="2250" spc="5" dirty="0">
                <a:latin typeface="Calibri"/>
                <a:cs typeface="Calibri"/>
              </a:rPr>
              <a:t>si</a:t>
            </a:r>
            <a:r>
              <a:rPr sz="2250" spc="-20" dirty="0">
                <a:latin typeface="Calibri"/>
                <a:cs typeface="Calibri"/>
              </a:rPr>
              <a:t>s</a:t>
            </a:r>
            <a:r>
              <a:rPr sz="2250" spc="-5" dirty="0">
                <a:latin typeface="Calibri"/>
                <a:cs typeface="Calibri"/>
              </a:rPr>
              <a:t>t</a:t>
            </a:r>
            <a:r>
              <a:rPr sz="2250" spc="15" dirty="0">
                <a:latin typeface="Calibri"/>
                <a:cs typeface="Calibri"/>
              </a:rPr>
              <a:t>e</a:t>
            </a:r>
            <a:r>
              <a:rPr sz="2250" dirty="0">
                <a:latin typeface="Calibri"/>
                <a:cs typeface="Calibri"/>
              </a:rPr>
              <a:t>n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10" dirty="0">
                <a:latin typeface="Calibri"/>
                <a:cs typeface="Calibri"/>
              </a:rPr>
              <a:t>e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q</a:t>
            </a:r>
            <a:r>
              <a:rPr sz="2250" spc="25" dirty="0">
                <a:latin typeface="Calibri"/>
                <a:cs typeface="Calibri"/>
              </a:rPr>
              <a:t>u</a:t>
            </a:r>
            <a:r>
              <a:rPr sz="2250" spc="10" dirty="0">
                <a:latin typeface="Calibri"/>
                <a:cs typeface="Calibri"/>
              </a:rPr>
              <a:t>e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é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-20" dirty="0">
                <a:latin typeface="Calibri"/>
                <a:cs typeface="Calibri"/>
              </a:rPr>
              <a:t>c</a:t>
            </a:r>
            <a:r>
              <a:rPr sz="2250" spc="10" dirty="0">
                <a:latin typeface="Calibri"/>
                <a:cs typeface="Calibri"/>
              </a:rPr>
              <a:t>a</a:t>
            </a:r>
            <a:r>
              <a:rPr sz="2250" spc="-10" dirty="0">
                <a:latin typeface="Calibri"/>
                <a:cs typeface="Calibri"/>
              </a:rPr>
              <a:t>rr</a:t>
            </a:r>
            <a:r>
              <a:rPr sz="2250" spc="15" dirty="0">
                <a:latin typeface="Calibri"/>
                <a:cs typeface="Calibri"/>
              </a:rPr>
              <a:t>e</a:t>
            </a:r>
            <a:r>
              <a:rPr sz="2250" spc="-60" dirty="0">
                <a:latin typeface="Calibri"/>
                <a:cs typeface="Calibri"/>
              </a:rPr>
              <a:t>g</a:t>
            </a:r>
            <a:r>
              <a:rPr sz="2250" spc="10" dirty="0">
                <a:latin typeface="Calibri"/>
                <a:cs typeface="Calibri"/>
              </a:rPr>
              <a:t>a</a:t>
            </a:r>
            <a:r>
              <a:rPr sz="2250" spc="25" dirty="0">
                <a:latin typeface="Calibri"/>
                <a:cs typeface="Calibri"/>
              </a:rPr>
              <a:t>d</a:t>
            </a:r>
            <a:r>
              <a:rPr sz="2250" spc="15" dirty="0">
                <a:latin typeface="Calibri"/>
                <a:cs typeface="Calibri"/>
              </a:rPr>
              <a:t>o</a:t>
            </a:r>
            <a:r>
              <a:rPr sz="2250" spc="40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e</a:t>
            </a:r>
            <a:r>
              <a:rPr sz="2250" spc="20" dirty="0">
                <a:latin typeface="Calibri"/>
                <a:cs typeface="Calibri"/>
              </a:rPr>
              <a:t>m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u</a:t>
            </a:r>
            <a:r>
              <a:rPr sz="2250" spc="20" dirty="0">
                <a:latin typeface="Calibri"/>
                <a:cs typeface="Calibri"/>
              </a:rPr>
              <a:t>m</a:t>
            </a:r>
            <a:r>
              <a:rPr sz="2250" dirty="0">
                <a:latin typeface="Calibri"/>
                <a:cs typeface="Calibri"/>
              </a:rPr>
              <a:t>	</a:t>
            </a:r>
            <a:r>
              <a:rPr sz="2250" spc="25" dirty="0">
                <a:latin typeface="Calibri"/>
                <a:cs typeface="Calibri"/>
              </a:rPr>
              <a:t>D</a:t>
            </a:r>
            <a:r>
              <a:rPr sz="2250" spc="-15" dirty="0">
                <a:latin typeface="Calibri"/>
                <a:cs typeface="Calibri"/>
              </a:rPr>
              <a:t>a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5" dirty="0">
                <a:latin typeface="Calibri"/>
                <a:cs typeface="Calibri"/>
              </a:rPr>
              <a:t>a  </a:t>
            </a:r>
            <a:r>
              <a:rPr sz="2250" dirty="0">
                <a:latin typeface="Calibri"/>
                <a:cs typeface="Calibri"/>
              </a:rPr>
              <a:t>Warehouse	</a:t>
            </a:r>
            <a:r>
              <a:rPr sz="2250" spc="15" dirty="0">
                <a:latin typeface="Calibri"/>
                <a:cs typeface="Calibri"/>
              </a:rPr>
              <a:t>ou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outro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sistema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de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destino.</a:t>
            </a:r>
            <a:endParaRPr sz="2250">
              <a:latin typeface="Calibri"/>
              <a:cs typeface="Calibri"/>
            </a:endParaRPr>
          </a:p>
          <a:p>
            <a:pPr marL="614680" marR="74930" lvl="1" indent="-201295">
              <a:lnSpc>
                <a:spcPct val="111600"/>
              </a:lnSpc>
              <a:spcBef>
                <a:spcPts val="430"/>
              </a:spcBef>
              <a:buSzPct val="95555"/>
              <a:buFont typeface="Wingdings"/>
              <a:buChar char=""/>
              <a:tabLst>
                <a:tab pos="641985" algn="l"/>
              </a:tabLst>
            </a:pPr>
            <a:r>
              <a:rPr sz="2250" b="1" spc="5" dirty="0">
                <a:latin typeface="Calibri"/>
                <a:cs typeface="Calibri"/>
              </a:rPr>
              <a:t>Extração</a:t>
            </a:r>
            <a:r>
              <a:rPr sz="2250" spc="5" dirty="0">
                <a:latin typeface="Calibri"/>
                <a:cs typeface="Calibri"/>
              </a:rPr>
              <a:t>: </a:t>
            </a:r>
            <a:r>
              <a:rPr sz="2250" spc="-5" dirty="0">
                <a:latin typeface="Calibri"/>
                <a:cs typeface="Calibri"/>
              </a:rPr>
              <a:t>retirar </a:t>
            </a:r>
            <a:r>
              <a:rPr sz="2250" dirty="0">
                <a:latin typeface="Calibri"/>
                <a:cs typeface="Calibri"/>
              </a:rPr>
              <a:t>os </a:t>
            </a:r>
            <a:r>
              <a:rPr sz="2250" spc="5" dirty="0">
                <a:latin typeface="Calibri"/>
                <a:cs typeface="Calibri"/>
              </a:rPr>
              <a:t>dados </a:t>
            </a:r>
            <a:r>
              <a:rPr sz="2250" spc="20" dirty="0">
                <a:latin typeface="Calibri"/>
                <a:cs typeface="Calibri"/>
              </a:rPr>
              <a:t>do </a:t>
            </a:r>
            <a:r>
              <a:rPr sz="2250" spc="5" dirty="0">
                <a:latin typeface="Calibri"/>
                <a:cs typeface="Calibri"/>
              </a:rPr>
              <a:t>sistema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de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origem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-5" dirty="0">
                <a:latin typeface="Calibri"/>
                <a:cs typeface="Calibri"/>
              </a:rPr>
              <a:t>para</a:t>
            </a:r>
            <a:r>
              <a:rPr sz="2250" spc="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a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área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de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preparação.</a:t>
            </a:r>
            <a:endParaRPr sz="2250">
              <a:latin typeface="Calibri"/>
              <a:cs typeface="Calibri"/>
            </a:endParaRPr>
          </a:p>
          <a:p>
            <a:pPr marL="614680" marR="1404620" lvl="1" indent="-201295">
              <a:lnSpc>
                <a:spcPct val="111600"/>
              </a:lnSpc>
              <a:spcBef>
                <a:spcPts val="430"/>
              </a:spcBef>
              <a:buSzPct val="95555"/>
              <a:buFont typeface="Wingdings"/>
              <a:buChar char=""/>
              <a:tabLst>
                <a:tab pos="641985" algn="l"/>
              </a:tabLst>
            </a:pPr>
            <a:r>
              <a:rPr sz="2250" b="1" spc="-5" dirty="0">
                <a:latin typeface="Calibri"/>
                <a:cs typeface="Calibri"/>
              </a:rPr>
              <a:t>Transformação</a:t>
            </a:r>
            <a:r>
              <a:rPr sz="2250" spc="-5" dirty="0">
                <a:latin typeface="Calibri"/>
                <a:cs typeface="Calibri"/>
              </a:rPr>
              <a:t>:</a:t>
            </a:r>
            <a:r>
              <a:rPr sz="2250" spc="-4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limpeza</a:t>
            </a:r>
            <a:r>
              <a:rPr sz="2250" spc="-4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e </a:t>
            </a:r>
            <a:r>
              <a:rPr sz="2250" spc="-490" dirty="0">
                <a:latin typeface="Calibri"/>
                <a:cs typeface="Calibri"/>
              </a:rPr>
              <a:t> </a:t>
            </a:r>
            <a:r>
              <a:rPr sz="2250" spc="-5" dirty="0">
                <a:latin typeface="Calibri"/>
                <a:cs typeface="Calibri"/>
              </a:rPr>
              <a:t>transformação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dos</a:t>
            </a:r>
            <a:r>
              <a:rPr sz="225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dados.</a:t>
            </a:r>
            <a:endParaRPr sz="2250">
              <a:latin typeface="Calibri"/>
              <a:cs typeface="Calibri"/>
            </a:endParaRPr>
          </a:p>
          <a:p>
            <a:pPr marL="614680" marR="569595" lvl="1" indent="-201295">
              <a:lnSpc>
                <a:spcPct val="111600"/>
              </a:lnSpc>
              <a:spcBef>
                <a:spcPts val="430"/>
              </a:spcBef>
              <a:buSzPct val="95555"/>
              <a:buFont typeface="Wingdings"/>
              <a:buChar char=""/>
              <a:tabLst>
                <a:tab pos="641985" algn="l"/>
              </a:tabLst>
            </a:pPr>
            <a:r>
              <a:rPr sz="2250" b="1" dirty="0">
                <a:latin typeface="Calibri"/>
                <a:cs typeface="Calibri"/>
              </a:rPr>
              <a:t>Carga</a:t>
            </a:r>
            <a:r>
              <a:rPr sz="2250" dirty="0">
                <a:latin typeface="Calibri"/>
                <a:cs typeface="Calibri"/>
              </a:rPr>
              <a:t>:</a:t>
            </a:r>
            <a:r>
              <a:rPr sz="2250" spc="-10" dirty="0">
                <a:latin typeface="Calibri"/>
                <a:cs typeface="Calibri"/>
              </a:rPr>
              <a:t> carregar</a:t>
            </a:r>
            <a:r>
              <a:rPr sz="2250" spc="60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os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dados </a:t>
            </a:r>
            <a:r>
              <a:rPr sz="2250" spc="5" dirty="0">
                <a:latin typeface="Calibri"/>
                <a:cs typeface="Calibri"/>
              </a:rPr>
              <a:t>no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Data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Warehouse.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4145" y="6438383"/>
            <a:ext cx="1873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D7497E0-636D-41F5-82F0-66DC5976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20" y="694894"/>
            <a:ext cx="8487960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862704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20" dirty="0">
                <a:solidFill>
                  <a:srgbClr val="000000"/>
                </a:solidFill>
              </a:rPr>
              <a:t>Tipos</a:t>
            </a:r>
            <a:r>
              <a:rPr sz="4700" spc="-35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20" dirty="0">
                <a:solidFill>
                  <a:srgbClr val="000000"/>
                </a:solidFill>
              </a:rPr>
              <a:t> análise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47041"/>
            <a:ext cx="187769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Tipos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análise:</a:t>
            </a:r>
            <a:endParaRPr sz="19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16330" y="2725673"/>
          <a:ext cx="6844029" cy="1556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2F528E"/>
                      </a:solidFill>
                      <a:prstDash val="solid"/>
                    </a:lnT>
                    <a:lnB w="12700">
                      <a:solidFill>
                        <a:srgbClr val="BC8C00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E"/>
                      </a:solidFill>
                      <a:prstDash val="solid"/>
                    </a:lnL>
                    <a:lnB w="12700">
                      <a:solidFill>
                        <a:srgbClr val="BC8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11">
                <a:tc>
                  <a:txBody>
                    <a:bodyPr/>
                    <a:lstStyle/>
                    <a:p>
                      <a:pPr marL="295275" indent="-201930">
                        <a:lnSpc>
                          <a:spcPts val="1830"/>
                        </a:lnSpc>
                        <a:buSzPct val="94736"/>
                        <a:buFont typeface="Wingdings"/>
                        <a:buChar char=""/>
                        <a:tabLst>
                          <a:tab pos="295910" algn="l"/>
                          <a:tab pos="4963160" algn="l"/>
                        </a:tabLst>
                      </a:pPr>
                      <a:r>
                        <a:rPr sz="19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Descritiva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10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 aconteceu?	</a:t>
                      </a:r>
                      <a:r>
                        <a:rPr sz="4200" spc="-7" baseline="-2976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</a:t>
                      </a:r>
                      <a:endParaRPr sz="4200" baseline="-29761">
                        <a:latin typeface="Calibri"/>
                        <a:cs typeface="Calibri"/>
                      </a:endParaRPr>
                    </a:p>
                    <a:p>
                      <a:pPr marL="295275" indent="-201930">
                        <a:lnSpc>
                          <a:spcPct val="100000"/>
                        </a:lnSpc>
                        <a:spcBef>
                          <a:spcPts val="60"/>
                        </a:spcBef>
                        <a:buSzPct val="94736"/>
                        <a:buFont typeface="Wingdings"/>
                        <a:buChar char=""/>
                        <a:tabLst>
                          <a:tab pos="295910" algn="l"/>
                        </a:tabLst>
                      </a:pPr>
                      <a:r>
                        <a:rPr sz="19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Diagnóstica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10" dirty="0">
                          <a:latin typeface="Calibri"/>
                          <a:cs typeface="Calibri"/>
                        </a:rPr>
                        <a:t>porque</a:t>
                      </a:r>
                      <a:r>
                        <a:rPr sz="19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aconteceu?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2F528E"/>
                      </a:solidFill>
                      <a:prstDash val="solid"/>
                    </a:lnR>
                    <a:lnT w="12700">
                      <a:solidFill>
                        <a:srgbClr val="BC8C00"/>
                      </a:solidFill>
                      <a:prstDash val="solid"/>
                    </a:lnT>
                    <a:lnB w="12700">
                      <a:solidFill>
                        <a:srgbClr val="2F528E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528E"/>
                      </a:solidFill>
                      <a:prstDash val="solid"/>
                    </a:lnL>
                    <a:lnR w="12700">
                      <a:solidFill>
                        <a:srgbClr val="BC8C00"/>
                      </a:solidFill>
                      <a:prstDash val="solid"/>
                    </a:lnR>
                    <a:lnT w="12700">
                      <a:solidFill>
                        <a:srgbClr val="BC8C00"/>
                      </a:solidFill>
                      <a:prstDash val="solid"/>
                    </a:lnT>
                    <a:solidFill>
                      <a:srgbClr val="FFB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103">
                <a:tc gridSpan="2">
                  <a:txBody>
                    <a:bodyPr/>
                    <a:lstStyle/>
                    <a:p>
                      <a:pPr marL="295275" indent="-201930">
                        <a:lnSpc>
                          <a:spcPts val="1885"/>
                        </a:lnSpc>
                        <a:buSzPct val="94736"/>
                        <a:buFont typeface="Wingdings"/>
                        <a:buChar char=""/>
                        <a:tabLst>
                          <a:tab pos="295910" algn="l"/>
                        </a:tabLst>
                      </a:pPr>
                      <a:r>
                        <a:rPr sz="19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Preditiva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que</a:t>
                      </a:r>
                      <a:r>
                        <a:rPr sz="1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acontecerá?</a:t>
                      </a:r>
                      <a:endParaRPr sz="1900">
                        <a:latin typeface="Calibri"/>
                        <a:cs typeface="Calibri"/>
                      </a:endParaRPr>
                    </a:p>
                    <a:p>
                      <a:pPr marL="295275" indent="-201930">
                        <a:lnSpc>
                          <a:spcPts val="2790"/>
                        </a:lnSpc>
                        <a:buSzPct val="94736"/>
                        <a:buFont typeface="Wingdings"/>
                        <a:buChar char=""/>
                        <a:tabLst>
                          <a:tab pos="295910" algn="l"/>
                          <a:tab pos="4942205" algn="l"/>
                        </a:tabLst>
                      </a:pPr>
                      <a:r>
                        <a:rPr sz="19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</a:t>
                      </a:r>
                      <a:r>
                        <a:rPr sz="19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9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e</a:t>
                      </a:r>
                      <a:r>
                        <a:rPr sz="19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</a:t>
                      </a:r>
                      <a:r>
                        <a:rPr sz="19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</a:t>
                      </a:r>
                      <a:r>
                        <a:rPr sz="19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9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u="heavy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ti</a:t>
                      </a:r>
                      <a:r>
                        <a:rPr sz="1900" b="1" u="heavy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v</a:t>
                      </a:r>
                      <a:r>
                        <a:rPr sz="19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: o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e 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900" spc="-2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9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á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 s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?	</a:t>
                      </a:r>
                      <a:r>
                        <a:rPr sz="3675" b="1" spc="-112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3675" b="1" spc="-284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675" b="1" spc="-277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3675" b="1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3675" b="1" spc="-7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75" b="1" spc="-15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3675" b="1" spc="37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3675" b="1" spc="-30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3675" b="1" spc="7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3675" b="1" baseline="-1133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NCE</a:t>
                      </a:r>
                      <a:endParaRPr sz="3675" baseline="-1133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BC8C00"/>
                      </a:solidFill>
                      <a:prstDash val="solid"/>
                    </a:lnL>
                    <a:lnR w="12700">
                      <a:solidFill>
                        <a:srgbClr val="BC8C00"/>
                      </a:solidFill>
                      <a:prstDash val="solid"/>
                    </a:lnR>
                    <a:lnT w="12700" cap="flat" cmpd="sng" algn="ctr">
                      <a:solidFill>
                        <a:srgbClr val="2F5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C8C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02581" y="4397917"/>
            <a:ext cx="5191125" cy="151638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34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Análise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Preditiva</a:t>
            </a:r>
            <a:endParaRPr sz="1900">
              <a:latin typeface="Calibri"/>
              <a:cs typeface="Calibri"/>
            </a:endParaRPr>
          </a:p>
          <a:p>
            <a:pPr marL="614680" marR="5080" lvl="1" indent="-201295">
              <a:lnSpc>
                <a:spcPts val="2090"/>
              </a:lnSpc>
              <a:spcBef>
                <a:spcPts val="465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b="1" spc="10" dirty="0">
                <a:latin typeface="Calibri"/>
                <a:cs typeface="Calibri"/>
              </a:rPr>
              <a:t>Machine </a:t>
            </a:r>
            <a:r>
              <a:rPr sz="1900" b="1" spc="5" dirty="0">
                <a:latin typeface="Calibri"/>
                <a:cs typeface="Calibri"/>
              </a:rPr>
              <a:t>Learning</a:t>
            </a:r>
            <a:r>
              <a:rPr sz="1900" spc="5" dirty="0">
                <a:latin typeface="Calibri"/>
                <a:cs typeface="Calibri"/>
              </a:rPr>
              <a:t>: treino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algoritmos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partir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extraídos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para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então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realizar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previsão.</a:t>
            </a:r>
            <a:endParaRPr sz="1900">
              <a:latin typeface="Calibri"/>
              <a:cs typeface="Calibri"/>
            </a:endParaRPr>
          </a:p>
          <a:p>
            <a:pPr marL="1015365" lvl="2" indent="-201930">
              <a:lnSpc>
                <a:spcPct val="100000"/>
              </a:lnSpc>
              <a:spcBef>
                <a:spcPts val="200"/>
              </a:spcBef>
              <a:buSzPct val="94736"/>
              <a:buFont typeface="Wingdings"/>
              <a:buChar char=""/>
              <a:tabLst>
                <a:tab pos="1016000" algn="l"/>
              </a:tabLst>
            </a:pPr>
            <a:r>
              <a:rPr sz="1900" i="1" spc="10" dirty="0">
                <a:latin typeface="Calibri"/>
                <a:cs typeface="Calibri"/>
              </a:rPr>
              <a:t>Linguagens</a:t>
            </a:r>
            <a:r>
              <a:rPr sz="1900" i="1" spc="-25" dirty="0">
                <a:latin typeface="Calibri"/>
                <a:cs typeface="Calibri"/>
              </a:rPr>
              <a:t> </a:t>
            </a:r>
            <a:r>
              <a:rPr sz="1900" i="1" spc="15" dirty="0">
                <a:latin typeface="Calibri"/>
                <a:cs typeface="Calibri"/>
              </a:rPr>
              <a:t>R</a:t>
            </a:r>
            <a:r>
              <a:rPr sz="1900" i="1" spc="-30" dirty="0">
                <a:latin typeface="Calibri"/>
                <a:cs typeface="Calibri"/>
              </a:rPr>
              <a:t> </a:t>
            </a:r>
            <a:r>
              <a:rPr sz="1900" i="1" spc="15" dirty="0">
                <a:latin typeface="Calibri"/>
                <a:cs typeface="Calibri"/>
              </a:rPr>
              <a:t>e</a:t>
            </a:r>
            <a:r>
              <a:rPr sz="1900" i="1" spc="-20" dirty="0">
                <a:latin typeface="Calibri"/>
                <a:cs typeface="Calibri"/>
              </a:rPr>
              <a:t> </a:t>
            </a:r>
            <a:r>
              <a:rPr sz="1900" i="1" spc="15" dirty="0">
                <a:latin typeface="Calibri"/>
                <a:cs typeface="Calibri"/>
              </a:rPr>
              <a:t>Python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2944" y="4553711"/>
            <a:ext cx="3428008" cy="16748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84766" y="4673643"/>
            <a:ext cx="10121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70BF"/>
                </a:solidFill>
                <a:latin typeface="Calibri"/>
                <a:cs typeface="Calibri"/>
              </a:rPr>
              <a:t>Análise</a:t>
            </a:r>
            <a:r>
              <a:rPr sz="1050" b="1" spc="-20" dirty="0">
                <a:solidFill>
                  <a:srgbClr val="0070B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0070BF"/>
                </a:solidFill>
                <a:latin typeface="Calibri"/>
                <a:cs typeface="Calibri"/>
              </a:rPr>
              <a:t>Descritiva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4145" y="6438383"/>
            <a:ext cx="1873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7360" y="4681282"/>
            <a:ext cx="110807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0070BF"/>
                </a:solidFill>
                <a:latin typeface="Calibri"/>
                <a:cs typeface="Calibri"/>
              </a:rPr>
              <a:t>Análise</a:t>
            </a:r>
            <a:r>
              <a:rPr sz="1200" b="1" spc="-25" dirty="0">
                <a:solidFill>
                  <a:srgbClr val="0070B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70BF"/>
                </a:solidFill>
                <a:latin typeface="Calibri"/>
                <a:cs typeface="Calibri"/>
              </a:rPr>
              <a:t>Preditiva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00"/>
              </a:spcBef>
            </a:pPr>
            <a:r>
              <a:rPr spc="-20" dirty="0"/>
              <a:t>Softwares </a:t>
            </a:r>
            <a:r>
              <a:rPr spc="-55" dirty="0"/>
              <a:t>Para </a:t>
            </a:r>
            <a:r>
              <a:rPr spc="-15" dirty="0"/>
              <a:t>Análise </a:t>
            </a:r>
            <a:r>
              <a:rPr dirty="0"/>
              <a:t>e </a:t>
            </a:r>
            <a:r>
              <a:rPr spc="-20" dirty="0"/>
              <a:t>Visualização </a:t>
            </a:r>
            <a:r>
              <a:rPr dirty="0"/>
              <a:t>De </a:t>
            </a:r>
            <a:r>
              <a:rPr spc="-10" dirty="0"/>
              <a:t>Dados </a:t>
            </a:r>
            <a:r>
              <a:rPr spc="-815" dirty="0"/>
              <a:t> </a:t>
            </a:r>
            <a:r>
              <a:rPr spc="-15" dirty="0"/>
              <a:t>(BI)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4201" y="2471413"/>
            <a:ext cx="8627110" cy="775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2450" spc="-10" dirty="0">
                <a:latin typeface="Calibri"/>
                <a:cs typeface="Calibri"/>
              </a:rPr>
              <a:t>Atualmente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há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vários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softwares para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análise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visualização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</a:t>
            </a:r>
            <a:r>
              <a:rPr sz="2450" dirty="0">
                <a:latin typeface="Calibri"/>
                <a:cs typeface="Calibri"/>
              </a:rPr>
              <a:t> dados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disponíveis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no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mercado.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" y="3724655"/>
            <a:ext cx="1837944" cy="16123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5623" y="3890881"/>
            <a:ext cx="1696258" cy="13131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4935" y="3919810"/>
            <a:ext cx="1932356" cy="4069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8578" y="4468367"/>
            <a:ext cx="2264805" cy="798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0381" y="5516038"/>
            <a:ext cx="6056492" cy="8054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7832" y="3724655"/>
            <a:ext cx="2663951" cy="26258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571" y="3606703"/>
            <a:ext cx="4110990" cy="170116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5080">
              <a:lnSpc>
                <a:spcPts val="6250"/>
              </a:lnSpc>
              <a:spcBef>
                <a:spcPts val="885"/>
              </a:spcBef>
            </a:pPr>
            <a:r>
              <a:rPr spc="-60" dirty="0">
                <a:solidFill>
                  <a:srgbClr val="000000"/>
                </a:solidFill>
              </a:rPr>
              <a:t>Porque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usar </a:t>
            </a:r>
            <a:r>
              <a:rPr spc="-20" dirty="0">
                <a:solidFill>
                  <a:srgbClr val="000000"/>
                </a:solidFill>
              </a:rPr>
              <a:t>o </a:t>
            </a:r>
            <a:r>
              <a:rPr spc="-1285" dirty="0">
                <a:solidFill>
                  <a:srgbClr val="000000"/>
                </a:solidFill>
              </a:rPr>
              <a:t> </a:t>
            </a:r>
            <a:r>
              <a:rPr spc="-80" dirty="0">
                <a:solidFill>
                  <a:srgbClr val="000000"/>
                </a:solidFill>
              </a:rPr>
              <a:t>Power</a:t>
            </a:r>
            <a:r>
              <a:rPr spc="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BI?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22820" y="1640102"/>
            <a:ext cx="3277235" cy="3967479"/>
            <a:chOff x="6722820" y="1640102"/>
            <a:chExt cx="3277235" cy="3967479"/>
          </a:xfrm>
        </p:grpSpPr>
        <p:sp>
          <p:nvSpPr>
            <p:cNvPr id="4" name="object 4"/>
            <p:cNvSpPr/>
            <p:nvPr/>
          </p:nvSpPr>
          <p:spPr>
            <a:xfrm>
              <a:off x="6745223" y="1666286"/>
              <a:ext cx="3232785" cy="3915410"/>
            </a:xfrm>
            <a:custGeom>
              <a:avLst/>
              <a:gdLst/>
              <a:ahLst/>
              <a:cxnLst/>
              <a:rect l="l" t="t" r="r" b="b"/>
              <a:pathLst>
                <a:path w="3232784" h="3915410">
                  <a:moveTo>
                    <a:pt x="1002313" y="3914827"/>
                  </a:moveTo>
                  <a:lnTo>
                    <a:pt x="963082" y="3914827"/>
                  </a:lnTo>
                  <a:lnTo>
                    <a:pt x="926309" y="3913585"/>
                  </a:lnTo>
                  <a:lnTo>
                    <a:pt x="889236" y="3911102"/>
                  </a:lnTo>
                  <a:lnTo>
                    <a:pt x="849102" y="3907376"/>
                  </a:lnTo>
                  <a:lnTo>
                    <a:pt x="803147" y="3902409"/>
                  </a:lnTo>
                  <a:lnTo>
                    <a:pt x="772733" y="3899329"/>
                  </a:lnTo>
                  <a:lnTo>
                    <a:pt x="700127" y="3895096"/>
                  </a:lnTo>
                  <a:lnTo>
                    <a:pt x="658582" y="3893837"/>
                  </a:lnTo>
                  <a:lnTo>
                    <a:pt x="613974" y="3893078"/>
                  </a:lnTo>
                  <a:lnTo>
                    <a:pt x="566627" y="3892765"/>
                  </a:lnTo>
                  <a:lnTo>
                    <a:pt x="516864" y="3892846"/>
                  </a:lnTo>
                  <a:lnTo>
                    <a:pt x="465010" y="3893265"/>
                  </a:lnTo>
                  <a:lnTo>
                    <a:pt x="411388" y="3893971"/>
                  </a:lnTo>
                  <a:lnTo>
                    <a:pt x="300133" y="3896025"/>
                  </a:lnTo>
                  <a:lnTo>
                    <a:pt x="13716" y="3902409"/>
                  </a:lnTo>
                  <a:lnTo>
                    <a:pt x="14920" y="3862919"/>
                  </a:lnTo>
                  <a:lnTo>
                    <a:pt x="15559" y="3822087"/>
                  </a:lnTo>
                  <a:lnTo>
                    <a:pt x="15748" y="3779022"/>
                  </a:lnTo>
                  <a:lnTo>
                    <a:pt x="15597" y="3732834"/>
                  </a:lnTo>
                  <a:lnTo>
                    <a:pt x="14242" y="3566623"/>
                  </a:lnTo>
                  <a:lnTo>
                    <a:pt x="13866" y="3499036"/>
                  </a:lnTo>
                  <a:lnTo>
                    <a:pt x="13427" y="3355421"/>
                  </a:lnTo>
                  <a:lnTo>
                    <a:pt x="12691" y="3292309"/>
                  </a:lnTo>
                  <a:lnTo>
                    <a:pt x="9715" y="3128979"/>
                  </a:lnTo>
                  <a:lnTo>
                    <a:pt x="9107" y="3081193"/>
                  </a:lnTo>
                  <a:lnTo>
                    <a:pt x="9011" y="3035729"/>
                  </a:lnTo>
                  <a:lnTo>
                    <a:pt x="9619" y="2991984"/>
                  </a:lnTo>
                  <a:lnTo>
                    <a:pt x="11123" y="2949355"/>
                  </a:lnTo>
                  <a:lnTo>
                    <a:pt x="16776" y="2858114"/>
                  </a:lnTo>
                  <a:lnTo>
                    <a:pt x="19686" y="2805842"/>
                  </a:lnTo>
                  <a:lnTo>
                    <a:pt x="22182" y="2751338"/>
                  </a:lnTo>
                  <a:lnTo>
                    <a:pt x="24001" y="2695516"/>
                  </a:lnTo>
                  <a:lnTo>
                    <a:pt x="24879" y="2639293"/>
                  </a:lnTo>
                  <a:lnTo>
                    <a:pt x="24553" y="2583585"/>
                  </a:lnTo>
                  <a:lnTo>
                    <a:pt x="22759" y="2529306"/>
                  </a:lnTo>
                  <a:lnTo>
                    <a:pt x="19235" y="2477373"/>
                  </a:lnTo>
                  <a:lnTo>
                    <a:pt x="13716" y="2428701"/>
                  </a:lnTo>
                  <a:lnTo>
                    <a:pt x="8648" y="2382041"/>
                  </a:lnTo>
                  <a:lnTo>
                    <a:pt x="6252" y="2335380"/>
                  </a:lnTo>
                  <a:lnTo>
                    <a:pt x="5926" y="2288493"/>
                  </a:lnTo>
                  <a:lnTo>
                    <a:pt x="7068" y="2241155"/>
                  </a:lnTo>
                  <a:lnTo>
                    <a:pt x="9075" y="2193140"/>
                  </a:lnTo>
                  <a:lnTo>
                    <a:pt x="11345" y="2144221"/>
                  </a:lnTo>
                  <a:lnTo>
                    <a:pt x="13276" y="2094174"/>
                  </a:lnTo>
                  <a:lnTo>
                    <a:pt x="14267" y="2042772"/>
                  </a:lnTo>
                  <a:lnTo>
                    <a:pt x="13057" y="1941664"/>
                  </a:lnTo>
                  <a:lnTo>
                    <a:pt x="13569" y="1893924"/>
                  </a:lnTo>
                  <a:lnTo>
                    <a:pt x="14868" y="1846128"/>
                  </a:lnTo>
                  <a:lnTo>
                    <a:pt x="18288" y="1748616"/>
                  </a:lnTo>
                  <a:lnTo>
                    <a:pt x="19641" y="1698023"/>
                  </a:lnTo>
                  <a:lnTo>
                    <a:pt x="20244" y="1645618"/>
                  </a:lnTo>
                  <a:lnTo>
                    <a:pt x="19714" y="1590965"/>
                  </a:lnTo>
                  <a:lnTo>
                    <a:pt x="17666" y="1533623"/>
                  </a:lnTo>
                  <a:lnTo>
                    <a:pt x="13716" y="1473153"/>
                  </a:lnTo>
                  <a:lnTo>
                    <a:pt x="9525" y="1420800"/>
                  </a:lnTo>
                  <a:lnTo>
                    <a:pt x="6096" y="1367637"/>
                  </a:lnTo>
                  <a:lnTo>
                    <a:pt x="3429" y="1314062"/>
                  </a:lnTo>
                  <a:lnTo>
                    <a:pt x="1524" y="1260471"/>
                  </a:lnTo>
                  <a:lnTo>
                    <a:pt x="381" y="1207260"/>
                  </a:lnTo>
                  <a:lnTo>
                    <a:pt x="0" y="1154828"/>
                  </a:lnTo>
                  <a:lnTo>
                    <a:pt x="381" y="1103570"/>
                  </a:lnTo>
                  <a:lnTo>
                    <a:pt x="1524" y="1053884"/>
                  </a:lnTo>
                  <a:lnTo>
                    <a:pt x="3429" y="1006166"/>
                  </a:lnTo>
                  <a:lnTo>
                    <a:pt x="6096" y="960814"/>
                  </a:lnTo>
                  <a:lnTo>
                    <a:pt x="9525" y="918224"/>
                  </a:lnTo>
                  <a:lnTo>
                    <a:pt x="16723" y="850044"/>
                  </a:lnTo>
                  <a:lnTo>
                    <a:pt x="19299" y="817219"/>
                  </a:lnTo>
                  <a:lnTo>
                    <a:pt x="23200" y="740375"/>
                  </a:lnTo>
                  <a:lnTo>
                    <a:pt x="24548" y="696873"/>
                  </a:lnTo>
                  <a:lnTo>
                    <a:pt x="25508" y="650331"/>
                  </a:lnTo>
                  <a:lnTo>
                    <a:pt x="26092" y="601006"/>
                  </a:lnTo>
                  <a:lnTo>
                    <a:pt x="26312" y="549158"/>
                  </a:lnTo>
                  <a:lnTo>
                    <a:pt x="26178" y="495044"/>
                  </a:lnTo>
                  <a:lnTo>
                    <a:pt x="25702" y="438924"/>
                  </a:lnTo>
                  <a:lnTo>
                    <a:pt x="24894" y="381056"/>
                  </a:lnTo>
                  <a:lnTo>
                    <a:pt x="23766" y="321700"/>
                  </a:lnTo>
                  <a:lnTo>
                    <a:pt x="22329" y="261113"/>
                  </a:lnTo>
                  <a:lnTo>
                    <a:pt x="20594" y="199555"/>
                  </a:lnTo>
                  <a:lnTo>
                    <a:pt x="18573" y="137283"/>
                  </a:lnTo>
                  <a:lnTo>
                    <a:pt x="16276" y="74558"/>
                  </a:lnTo>
                  <a:lnTo>
                    <a:pt x="13716" y="11637"/>
                  </a:lnTo>
                  <a:lnTo>
                    <a:pt x="64482" y="10082"/>
                  </a:lnTo>
                  <a:lnTo>
                    <a:pt x="116854" y="9354"/>
                  </a:lnTo>
                  <a:lnTo>
                    <a:pt x="170292" y="9267"/>
                  </a:lnTo>
                  <a:lnTo>
                    <a:pt x="224257" y="9630"/>
                  </a:lnTo>
                  <a:lnTo>
                    <a:pt x="383920" y="11550"/>
                  </a:lnTo>
                  <a:lnTo>
                    <a:pt x="434599" y="11838"/>
                  </a:lnTo>
                  <a:lnTo>
                    <a:pt x="483107" y="11637"/>
                  </a:lnTo>
                  <a:lnTo>
                    <a:pt x="531413" y="11035"/>
                  </a:lnTo>
                  <a:lnTo>
                    <a:pt x="582366" y="11111"/>
                  </a:lnTo>
                  <a:lnTo>
                    <a:pt x="635225" y="11637"/>
                  </a:lnTo>
                  <a:lnTo>
                    <a:pt x="743703" y="13143"/>
                  </a:lnTo>
                  <a:lnTo>
                    <a:pt x="797842" y="13669"/>
                  </a:lnTo>
                  <a:lnTo>
                    <a:pt x="850927" y="13745"/>
                  </a:lnTo>
                  <a:lnTo>
                    <a:pt x="902218" y="13143"/>
                  </a:lnTo>
                  <a:lnTo>
                    <a:pt x="950976" y="11637"/>
                  </a:lnTo>
                  <a:lnTo>
                    <a:pt x="1091309" y="5289"/>
                  </a:lnTo>
                  <a:lnTo>
                    <a:pt x="1144939" y="3173"/>
                  </a:lnTo>
                  <a:lnTo>
                    <a:pt x="1199854" y="1435"/>
                  </a:lnTo>
                  <a:lnTo>
                    <a:pt x="1254768" y="302"/>
                  </a:lnTo>
                  <a:lnTo>
                    <a:pt x="1308398" y="0"/>
                  </a:lnTo>
                  <a:lnTo>
                    <a:pt x="1359458" y="755"/>
                  </a:lnTo>
                  <a:lnTo>
                    <a:pt x="1406664" y="2796"/>
                  </a:lnTo>
                  <a:lnTo>
                    <a:pt x="1448731" y="6347"/>
                  </a:lnTo>
                  <a:lnTo>
                    <a:pt x="1484375" y="11637"/>
                  </a:lnTo>
                  <a:lnTo>
                    <a:pt x="1520765" y="17408"/>
                  </a:lnTo>
                  <a:lnTo>
                    <a:pt x="1564196" y="22210"/>
                  </a:lnTo>
                  <a:lnTo>
                    <a:pt x="1613322" y="25982"/>
                  </a:lnTo>
                  <a:lnTo>
                    <a:pt x="1666797" y="28661"/>
                  </a:lnTo>
                  <a:lnTo>
                    <a:pt x="1723275" y="30186"/>
                  </a:lnTo>
                  <a:lnTo>
                    <a:pt x="1781408" y="30496"/>
                  </a:lnTo>
                  <a:lnTo>
                    <a:pt x="1839850" y="29527"/>
                  </a:lnTo>
                  <a:lnTo>
                    <a:pt x="1897255" y="27219"/>
                  </a:lnTo>
                  <a:lnTo>
                    <a:pt x="1952276" y="23509"/>
                  </a:lnTo>
                  <a:lnTo>
                    <a:pt x="2003566" y="18336"/>
                  </a:lnTo>
                  <a:lnTo>
                    <a:pt x="2049779" y="11637"/>
                  </a:lnTo>
                  <a:lnTo>
                    <a:pt x="2097148" y="5054"/>
                  </a:lnTo>
                  <a:lnTo>
                    <a:pt x="2143621" y="1396"/>
                  </a:lnTo>
                  <a:lnTo>
                    <a:pt x="2189765" y="116"/>
                  </a:lnTo>
                  <a:lnTo>
                    <a:pt x="2236146" y="665"/>
                  </a:lnTo>
                  <a:lnTo>
                    <a:pt x="2283332" y="2493"/>
                  </a:lnTo>
                  <a:lnTo>
                    <a:pt x="2382386" y="7797"/>
                  </a:lnTo>
                  <a:lnTo>
                    <a:pt x="2435388" y="10174"/>
                  </a:lnTo>
                  <a:lnTo>
                    <a:pt x="2491462" y="11637"/>
                  </a:lnTo>
                  <a:lnTo>
                    <a:pt x="2551175" y="11637"/>
                  </a:lnTo>
                  <a:lnTo>
                    <a:pt x="2785255" y="7808"/>
                  </a:lnTo>
                  <a:lnTo>
                    <a:pt x="2833050" y="7267"/>
                  </a:lnTo>
                  <a:lnTo>
                    <a:pt x="2881859" y="6918"/>
                  </a:lnTo>
                  <a:lnTo>
                    <a:pt x="2931980" y="6809"/>
                  </a:lnTo>
                  <a:lnTo>
                    <a:pt x="2983707" y="6992"/>
                  </a:lnTo>
                  <a:lnTo>
                    <a:pt x="3037336" y="7517"/>
                  </a:lnTo>
                  <a:lnTo>
                    <a:pt x="3093163" y="8433"/>
                  </a:lnTo>
                  <a:lnTo>
                    <a:pt x="3151483" y="9789"/>
                  </a:lnTo>
                  <a:lnTo>
                    <a:pt x="3212591" y="11637"/>
                  </a:lnTo>
                  <a:lnTo>
                    <a:pt x="3207524" y="79375"/>
                  </a:lnTo>
                  <a:lnTo>
                    <a:pt x="3203548" y="140251"/>
                  </a:lnTo>
                  <a:lnTo>
                    <a:pt x="3200738" y="195646"/>
                  </a:lnTo>
                  <a:lnTo>
                    <a:pt x="3199170" y="246940"/>
                  </a:lnTo>
                  <a:lnTo>
                    <a:pt x="3198919" y="295511"/>
                  </a:lnTo>
                  <a:lnTo>
                    <a:pt x="3200061" y="342740"/>
                  </a:lnTo>
                  <a:lnTo>
                    <a:pt x="3202670" y="390007"/>
                  </a:lnTo>
                  <a:lnTo>
                    <a:pt x="3206822" y="438692"/>
                  </a:lnTo>
                  <a:lnTo>
                    <a:pt x="3212591" y="490173"/>
                  </a:lnTo>
                  <a:lnTo>
                    <a:pt x="3216747" y="539574"/>
                  </a:lnTo>
                  <a:lnTo>
                    <a:pt x="3217858" y="591306"/>
                  </a:lnTo>
                  <a:lnTo>
                    <a:pt x="3216720" y="644684"/>
                  </a:lnTo>
                  <a:lnTo>
                    <a:pt x="3214128" y="699022"/>
                  </a:lnTo>
                  <a:lnTo>
                    <a:pt x="3207763" y="807836"/>
                  </a:lnTo>
                  <a:lnTo>
                    <a:pt x="3205583" y="860940"/>
                  </a:lnTo>
                  <a:lnTo>
                    <a:pt x="3205130" y="912260"/>
                  </a:lnTo>
                  <a:lnTo>
                    <a:pt x="3207201" y="961112"/>
                  </a:lnTo>
                  <a:lnTo>
                    <a:pt x="3212591" y="1006809"/>
                  </a:lnTo>
                  <a:lnTo>
                    <a:pt x="3217711" y="1042907"/>
                  </a:lnTo>
                  <a:lnTo>
                    <a:pt x="3221840" y="1083875"/>
                  </a:lnTo>
                  <a:lnTo>
                    <a:pt x="3225015" y="1128955"/>
                  </a:lnTo>
                  <a:lnTo>
                    <a:pt x="3227275" y="1177389"/>
                  </a:lnTo>
                  <a:lnTo>
                    <a:pt x="3228657" y="1228421"/>
                  </a:lnTo>
                  <a:lnTo>
                    <a:pt x="3229198" y="1281292"/>
                  </a:lnTo>
                  <a:lnTo>
                    <a:pt x="3228936" y="1335245"/>
                  </a:lnTo>
                  <a:lnTo>
                    <a:pt x="3227908" y="1389523"/>
                  </a:lnTo>
                  <a:lnTo>
                    <a:pt x="3226151" y="1443368"/>
                  </a:lnTo>
                  <a:lnTo>
                    <a:pt x="3223704" y="1496022"/>
                  </a:lnTo>
                  <a:lnTo>
                    <a:pt x="3220603" y="1546729"/>
                  </a:lnTo>
                  <a:lnTo>
                    <a:pt x="3216887" y="1594731"/>
                  </a:lnTo>
                  <a:lnTo>
                    <a:pt x="3207817" y="1690663"/>
                  </a:lnTo>
                  <a:lnTo>
                    <a:pt x="3204244" y="1743149"/>
                  </a:lnTo>
                  <a:lnTo>
                    <a:pt x="3201792" y="1796308"/>
                  </a:lnTo>
                  <a:lnTo>
                    <a:pt x="3200377" y="1849721"/>
                  </a:lnTo>
                  <a:lnTo>
                    <a:pt x="3199916" y="1902969"/>
                  </a:lnTo>
                  <a:lnTo>
                    <a:pt x="3200329" y="1955634"/>
                  </a:lnTo>
                  <a:lnTo>
                    <a:pt x="3201531" y="2007295"/>
                  </a:lnTo>
                  <a:lnTo>
                    <a:pt x="3203441" y="2057535"/>
                  </a:lnTo>
                  <a:lnTo>
                    <a:pt x="3205976" y="2105933"/>
                  </a:lnTo>
                  <a:lnTo>
                    <a:pt x="3209053" y="2152071"/>
                  </a:lnTo>
                  <a:lnTo>
                    <a:pt x="3212591" y="2195529"/>
                  </a:lnTo>
                  <a:lnTo>
                    <a:pt x="3214721" y="2238335"/>
                  </a:lnTo>
                  <a:lnTo>
                    <a:pt x="3214817" y="2282776"/>
                  </a:lnTo>
                  <a:lnTo>
                    <a:pt x="3213416" y="2328825"/>
                  </a:lnTo>
                  <a:lnTo>
                    <a:pt x="3211053" y="2376454"/>
                  </a:lnTo>
                  <a:lnTo>
                    <a:pt x="3208263" y="2425635"/>
                  </a:lnTo>
                  <a:lnTo>
                    <a:pt x="3205584" y="2476341"/>
                  </a:lnTo>
                  <a:lnTo>
                    <a:pt x="3203550" y="2528546"/>
                  </a:lnTo>
                  <a:lnTo>
                    <a:pt x="3202699" y="2582220"/>
                  </a:lnTo>
                  <a:lnTo>
                    <a:pt x="3203564" y="2637337"/>
                  </a:lnTo>
                  <a:lnTo>
                    <a:pt x="3206683" y="2693869"/>
                  </a:lnTo>
                  <a:lnTo>
                    <a:pt x="3212591" y="2751789"/>
                  </a:lnTo>
                  <a:lnTo>
                    <a:pt x="3219358" y="2808094"/>
                  </a:lnTo>
                  <a:lnTo>
                    <a:pt x="3224710" y="2861100"/>
                  </a:lnTo>
                  <a:lnTo>
                    <a:pt x="3228667" y="2911517"/>
                  </a:lnTo>
                  <a:lnTo>
                    <a:pt x="3231250" y="2960052"/>
                  </a:lnTo>
                  <a:lnTo>
                    <a:pt x="3232480" y="3007411"/>
                  </a:lnTo>
                  <a:lnTo>
                    <a:pt x="3232377" y="3054304"/>
                  </a:lnTo>
                  <a:lnTo>
                    <a:pt x="3230962" y="3101437"/>
                  </a:lnTo>
                  <a:lnTo>
                    <a:pt x="3228255" y="3149518"/>
                  </a:lnTo>
                  <a:lnTo>
                    <a:pt x="3224277" y="3199255"/>
                  </a:lnTo>
                  <a:lnTo>
                    <a:pt x="3219049" y="3251355"/>
                  </a:lnTo>
                  <a:lnTo>
                    <a:pt x="3206596" y="3357570"/>
                  </a:lnTo>
                  <a:lnTo>
                    <a:pt x="3201585" y="3406016"/>
                  </a:lnTo>
                  <a:lnTo>
                    <a:pt x="3197590" y="3452567"/>
                  </a:lnTo>
                  <a:lnTo>
                    <a:pt x="3194642" y="3497928"/>
                  </a:lnTo>
                  <a:lnTo>
                    <a:pt x="3192774" y="3542803"/>
                  </a:lnTo>
                  <a:lnTo>
                    <a:pt x="3192017" y="3587894"/>
                  </a:lnTo>
                  <a:lnTo>
                    <a:pt x="3192404" y="3633906"/>
                  </a:lnTo>
                  <a:lnTo>
                    <a:pt x="3193965" y="3681542"/>
                  </a:lnTo>
                  <a:lnTo>
                    <a:pt x="3196732" y="3731507"/>
                  </a:lnTo>
                  <a:lnTo>
                    <a:pt x="3200738" y="3784504"/>
                  </a:lnTo>
                  <a:lnTo>
                    <a:pt x="3206014" y="3841237"/>
                  </a:lnTo>
                  <a:lnTo>
                    <a:pt x="3212591" y="3902409"/>
                  </a:lnTo>
                  <a:lnTo>
                    <a:pt x="3168492" y="3898697"/>
                  </a:lnTo>
                  <a:lnTo>
                    <a:pt x="3119550" y="3896527"/>
                  </a:lnTo>
                  <a:lnTo>
                    <a:pt x="3067360" y="3895636"/>
                  </a:lnTo>
                  <a:lnTo>
                    <a:pt x="3013514" y="3895761"/>
                  </a:lnTo>
                  <a:lnTo>
                    <a:pt x="2959605" y="3896640"/>
                  </a:lnTo>
                  <a:lnTo>
                    <a:pt x="2907227" y="3898007"/>
                  </a:lnTo>
                  <a:lnTo>
                    <a:pt x="2775204" y="3902409"/>
                  </a:lnTo>
                  <a:lnTo>
                    <a:pt x="2738178" y="3902710"/>
                  </a:lnTo>
                  <a:lnTo>
                    <a:pt x="2696650" y="3902673"/>
                  </a:lnTo>
                  <a:lnTo>
                    <a:pt x="2499303" y="3901393"/>
                  </a:lnTo>
                  <a:lnTo>
                    <a:pt x="2445608" y="3901356"/>
                  </a:lnTo>
                  <a:lnTo>
                    <a:pt x="2391548" y="3901657"/>
                  </a:lnTo>
                  <a:lnTo>
                    <a:pt x="2337816" y="3902409"/>
                  </a:lnTo>
                  <a:lnTo>
                    <a:pt x="2295233" y="3902684"/>
                  </a:lnTo>
                  <a:lnTo>
                    <a:pt x="2253488" y="3902038"/>
                  </a:lnTo>
                  <a:lnTo>
                    <a:pt x="2211909" y="3900761"/>
                  </a:lnTo>
                  <a:lnTo>
                    <a:pt x="2126551" y="3897463"/>
                  </a:lnTo>
                  <a:lnTo>
                    <a:pt x="2081426" y="3896020"/>
                  </a:lnTo>
                  <a:lnTo>
                    <a:pt x="2033773" y="3895100"/>
                  </a:lnTo>
                  <a:lnTo>
                    <a:pt x="1982919" y="3894990"/>
                  </a:lnTo>
                  <a:lnTo>
                    <a:pt x="1928190" y="3895979"/>
                  </a:lnTo>
                  <a:lnTo>
                    <a:pt x="1868914" y="3898356"/>
                  </a:lnTo>
                  <a:lnTo>
                    <a:pt x="1804416" y="3902409"/>
                  </a:lnTo>
                  <a:lnTo>
                    <a:pt x="1741336" y="3905776"/>
                  </a:lnTo>
                  <a:lnTo>
                    <a:pt x="1685642" y="3907047"/>
                  </a:lnTo>
                  <a:lnTo>
                    <a:pt x="1635650" y="3906696"/>
                  </a:lnTo>
                  <a:lnTo>
                    <a:pt x="1589677" y="3905199"/>
                  </a:lnTo>
                  <a:lnTo>
                    <a:pt x="1546040" y="3903028"/>
                  </a:lnTo>
                  <a:lnTo>
                    <a:pt x="1503055" y="3900657"/>
                  </a:lnTo>
                  <a:lnTo>
                    <a:pt x="1459040" y="3898562"/>
                  </a:lnTo>
                  <a:lnTo>
                    <a:pt x="1412311" y="3897216"/>
                  </a:lnTo>
                  <a:lnTo>
                    <a:pt x="1361186" y="3897092"/>
                  </a:lnTo>
                  <a:lnTo>
                    <a:pt x="1303980" y="3898665"/>
                  </a:lnTo>
                  <a:lnTo>
                    <a:pt x="1239011" y="3902409"/>
                  </a:lnTo>
                  <a:lnTo>
                    <a:pt x="1162352" y="3907376"/>
                  </a:lnTo>
                  <a:lnTo>
                    <a:pt x="1099188" y="3911102"/>
                  </a:lnTo>
                  <a:lnTo>
                    <a:pt x="1046762" y="3913585"/>
                  </a:lnTo>
                  <a:lnTo>
                    <a:pt x="1002313" y="391482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47966" y="1665248"/>
              <a:ext cx="3226435" cy="3917315"/>
            </a:xfrm>
            <a:custGeom>
              <a:avLst/>
              <a:gdLst/>
              <a:ahLst/>
              <a:cxnLst/>
              <a:rect l="l" t="t" r="r" b="b"/>
              <a:pathLst>
                <a:path w="3226434" h="3917315">
                  <a:moveTo>
                    <a:pt x="10972" y="12675"/>
                  </a:moveTo>
                  <a:lnTo>
                    <a:pt x="49001" y="8561"/>
                  </a:lnTo>
                  <a:lnTo>
                    <a:pt x="93829" y="6177"/>
                  </a:lnTo>
                  <a:lnTo>
                    <a:pt x="143673" y="5224"/>
                  </a:lnTo>
                  <a:lnTo>
                    <a:pt x="196754" y="5400"/>
                  </a:lnTo>
                  <a:lnTo>
                    <a:pt x="251290" y="6403"/>
                  </a:lnTo>
                  <a:lnTo>
                    <a:pt x="305499" y="7933"/>
                  </a:lnTo>
                  <a:lnTo>
                    <a:pt x="357602" y="9689"/>
                  </a:lnTo>
                  <a:lnTo>
                    <a:pt x="405816" y="11370"/>
                  </a:lnTo>
                  <a:lnTo>
                    <a:pt x="448360" y="12675"/>
                  </a:lnTo>
                  <a:lnTo>
                    <a:pt x="488074" y="13786"/>
                  </a:lnTo>
                  <a:lnTo>
                    <a:pt x="535460" y="15162"/>
                  </a:lnTo>
                  <a:lnTo>
                    <a:pt x="588497" y="16611"/>
                  </a:lnTo>
                  <a:lnTo>
                    <a:pt x="645164" y="17942"/>
                  </a:lnTo>
                  <a:lnTo>
                    <a:pt x="703440" y="18961"/>
                  </a:lnTo>
                  <a:lnTo>
                    <a:pt x="761305" y="19478"/>
                  </a:lnTo>
                  <a:lnTo>
                    <a:pt x="816737" y="19300"/>
                  </a:lnTo>
                  <a:lnTo>
                    <a:pt x="867716" y="18234"/>
                  </a:lnTo>
                  <a:lnTo>
                    <a:pt x="912222" y="16090"/>
                  </a:lnTo>
                  <a:lnTo>
                    <a:pt x="948232" y="12675"/>
                  </a:lnTo>
                  <a:lnTo>
                    <a:pt x="981977" y="9137"/>
                  </a:lnTo>
                  <a:lnTo>
                    <a:pt x="1024652" y="6059"/>
                  </a:lnTo>
                  <a:lnTo>
                    <a:pt x="1074459" y="3524"/>
                  </a:lnTo>
                  <a:lnTo>
                    <a:pt x="1129596" y="1614"/>
                  </a:lnTo>
                  <a:lnTo>
                    <a:pt x="1188265" y="412"/>
                  </a:lnTo>
                  <a:lnTo>
                    <a:pt x="1248665" y="0"/>
                  </a:lnTo>
                  <a:lnTo>
                    <a:pt x="1308997" y="460"/>
                  </a:lnTo>
                  <a:lnTo>
                    <a:pt x="1367459" y="1875"/>
                  </a:lnTo>
                  <a:lnTo>
                    <a:pt x="1422254" y="4328"/>
                  </a:lnTo>
                  <a:lnTo>
                    <a:pt x="1471579" y="7900"/>
                  </a:lnTo>
                  <a:lnTo>
                    <a:pt x="1513636" y="12675"/>
                  </a:lnTo>
                  <a:lnTo>
                    <a:pt x="1554998" y="17695"/>
                  </a:lnTo>
                  <a:lnTo>
                    <a:pt x="1596359" y="21014"/>
                  </a:lnTo>
                  <a:lnTo>
                    <a:pt x="1638452" y="22852"/>
                  </a:lnTo>
                  <a:lnTo>
                    <a:pt x="1682008" y="23428"/>
                  </a:lnTo>
                  <a:lnTo>
                    <a:pt x="1727758" y="22962"/>
                  </a:lnTo>
                  <a:lnTo>
                    <a:pt x="1776435" y="21672"/>
                  </a:lnTo>
                  <a:lnTo>
                    <a:pt x="1828769" y="19780"/>
                  </a:lnTo>
                  <a:lnTo>
                    <a:pt x="1885492" y="17503"/>
                  </a:lnTo>
                  <a:lnTo>
                    <a:pt x="1947336" y="15061"/>
                  </a:lnTo>
                  <a:lnTo>
                    <a:pt x="2015032" y="12675"/>
                  </a:lnTo>
                  <a:lnTo>
                    <a:pt x="2085623" y="11069"/>
                  </a:lnTo>
                  <a:lnTo>
                    <a:pt x="2142317" y="11006"/>
                  </a:lnTo>
                  <a:lnTo>
                    <a:pt x="2188712" y="11997"/>
                  </a:lnTo>
                  <a:lnTo>
                    <a:pt x="2228409" y="13553"/>
                  </a:lnTo>
                  <a:lnTo>
                    <a:pt x="2265008" y="15183"/>
                  </a:lnTo>
                  <a:lnTo>
                    <a:pt x="2302109" y="16400"/>
                  </a:lnTo>
                  <a:lnTo>
                    <a:pt x="2343311" y="16714"/>
                  </a:lnTo>
                  <a:lnTo>
                    <a:pt x="2392215" y="15635"/>
                  </a:lnTo>
                  <a:lnTo>
                    <a:pt x="2452420" y="12675"/>
                  </a:lnTo>
                  <a:lnTo>
                    <a:pt x="2492396" y="10513"/>
                  </a:lnTo>
                  <a:lnTo>
                    <a:pt x="2532125" y="8871"/>
                  </a:lnTo>
                  <a:lnTo>
                    <a:pt x="2572012" y="7700"/>
                  </a:lnTo>
                  <a:lnTo>
                    <a:pt x="2612459" y="6953"/>
                  </a:lnTo>
                  <a:lnTo>
                    <a:pt x="2653871" y="6579"/>
                  </a:lnTo>
                  <a:lnTo>
                    <a:pt x="2696650" y="6530"/>
                  </a:lnTo>
                  <a:lnTo>
                    <a:pt x="2741202" y="6758"/>
                  </a:lnTo>
                  <a:lnTo>
                    <a:pt x="2787930" y="7213"/>
                  </a:lnTo>
                  <a:lnTo>
                    <a:pt x="2837236" y="7847"/>
                  </a:lnTo>
                  <a:lnTo>
                    <a:pt x="2889526" y="8611"/>
                  </a:lnTo>
                  <a:lnTo>
                    <a:pt x="2945202" y="9456"/>
                  </a:lnTo>
                  <a:lnTo>
                    <a:pt x="3004669" y="10334"/>
                  </a:lnTo>
                  <a:lnTo>
                    <a:pt x="3068330" y="11195"/>
                  </a:lnTo>
                  <a:lnTo>
                    <a:pt x="3136588" y="11992"/>
                  </a:lnTo>
                  <a:lnTo>
                    <a:pt x="3209848" y="12675"/>
                  </a:lnTo>
                  <a:lnTo>
                    <a:pt x="3204524" y="66129"/>
                  </a:lnTo>
                  <a:lnTo>
                    <a:pt x="3200203" y="119893"/>
                  </a:lnTo>
                  <a:lnTo>
                    <a:pt x="3196905" y="173670"/>
                  </a:lnTo>
                  <a:lnTo>
                    <a:pt x="3194652" y="227166"/>
                  </a:lnTo>
                  <a:lnTo>
                    <a:pt x="3193463" y="280085"/>
                  </a:lnTo>
                  <a:lnTo>
                    <a:pt x="3193360" y="332131"/>
                  </a:lnTo>
                  <a:lnTo>
                    <a:pt x="3194363" y="383009"/>
                  </a:lnTo>
                  <a:lnTo>
                    <a:pt x="3196493" y="432424"/>
                  </a:lnTo>
                  <a:lnTo>
                    <a:pt x="3199770" y="480080"/>
                  </a:lnTo>
                  <a:lnTo>
                    <a:pt x="3204215" y="525682"/>
                  </a:lnTo>
                  <a:lnTo>
                    <a:pt x="3209848" y="568935"/>
                  </a:lnTo>
                  <a:lnTo>
                    <a:pt x="3215173" y="613663"/>
                  </a:lnTo>
                  <a:lnTo>
                    <a:pt x="3219494" y="663778"/>
                  </a:lnTo>
                  <a:lnTo>
                    <a:pt x="3222791" y="717863"/>
                  </a:lnTo>
                  <a:lnTo>
                    <a:pt x="3225045" y="774504"/>
                  </a:lnTo>
                  <a:lnTo>
                    <a:pt x="3226233" y="832286"/>
                  </a:lnTo>
                  <a:lnTo>
                    <a:pt x="3226336" y="889792"/>
                  </a:lnTo>
                  <a:lnTo>
                    <a:pt x="3225333" y="945609"/>
                  </a:lnTo>
                  <a:lnTo>
                    <a:pt x="3223204" y="998320"/>
                  </a:lnTo>
                  <a:lnTo>
                    <a:pt x="3219927" y="1046511"/>
                  </a:lnTo>
                  <a:lnTo>
                    <a:pt x="3215482" y="1088766"/>
                  </a:lnTo>
                  <a:lnTo>
                    <a:pt x="3209848" y="1123671"/>
                  </a:lnTo>
                  <a:lnTo>
                    <a:pt x="3203928" y="1164311"/>
                  </a:lnTo>
                  <a:lnTo>
                    <a:pt x="3201770" y="1210144"/>
                  </a:lnTo>
                  <a:lnTo>
                    <a:pt x="3202398" y="1259815"/>
                  </a:lnTo>
                  <a:lnTo>
                    <a:pt x="3204831" y="1311969"/>
                  </a:lnTo>
                  <a:lnTo>
                    <a:pt x="3208092" y="1365253"/>
                  </a:lnTo>
                  <a:lnTo>
                    <a:pt x="3211203" y="1418311"/>
                  </a:lnTo>
                  <a:lnTo>
                    <a:pt x="3213185" y="1469788"/>
                  </a:lnTo>
                  <a:lnTo>
                    <a:pt x="3213059" y="1518330"/>
                  </a:lnTo>
                  <a:lnTo>
                    <a:pt x="3209848" y="1562583"/>
                  </a:lnTo>
                  <a:lnTo>
                    <a:pt x="3207025" y="1595641"/>
                  </a:lnTo>
                  <a:lnTo>
                    <a:pt x="3205932" y="1631593"/>
                  </a:lnTo>
                  <a:lnTo>
                    <a:pt x="3206205" y="1670477"/>
                  </a:lnTo>
                  <a:lnTo>
                    <a:pt x="3207478" y="1712330"/>
                  </a:lnTo>
                  <a:lnTo>
                    <a:pt x="3209385" y="1757188"/>
                  </a:lnTo>
                  <a:lnTo>
                    <a:pt x="3211563" y="1805089"/>
                  </a:lnTo>
                  <a:lnTo>
                    <a:pt x="3213645" y="1856070"/>
                  </a:lnTo>
                  <a:lnTo>
                    <a:pt x="3215267" y="1910168"/>
                  </a:lnTo>
                  <a:lnTo>
                    <a:pt x="3216063" y="1967419"/>
                  </a:lnTo>
                  <a:lnTo>
                    <a:pt x="3215669" y="2027861"/>
                  </a:lnTo>
                  <a:lnTo>
                    <a:pt x="3213719" y="2091532"/>
                  </a:lnTo>
                  <a:lnTo>
                    <a:pt x="3209848" y="2158467"/>
                  </a:lnTo>
                  <a:lnTo>
                    <a:pt x="3204540" y="2231491"/>
                  </a:lnTo>
                  <a:lnTo>
                    <a:pt x="3201216" y="2289116"/>
                  </a:lnTo>
                  <a:lnTo>
                    <a:pt x="3199575" y="2334690"/>
                  </a:lnTo>
                  <a:lnTo>
                    <a:pt x="3199314" y="2371558"/>
                  </a:lnTo>
                  <a:lnTo>
                    <a:pt x="3200133" y="2403069"/>
                  </a:lnTo>
                  <a:lnTo>
                    <a:pt x="3201728" y="2432567"/>
                  </a:lnTo>
                  <a:lnTo>
                    <a:pt x="3203799" y="2463401"/>
                  </a:lnTo>
                  <a:lnTo>
                    <a:pt x="3206044" y="2498916"/>
                  </a:lnTo>
                  <a:lnTo>
                    <a:pt x="3208161" y="2542460"/>
                  </a:lnTo>
                  <a:lnTo>
                    <a:pt x="3209848" y="2597379"/>
                  </a:lnTo>
                  <a:lnTo>
                    <a:pt x="3211188" y="2650591"/>
                  </a:lnTo>
                  <a:lnTo>
                    <a:pt x="3212631" y="2699641"/>
                  </a:lnTo>
                  <a:lnTo>
                    <a:pt x="3214053" y="2745730"/>
                  </a:lnTo>
                  <a:lnTo>
                    <a:pt x="3215331" y="2790060"/>
                  </a:lnTo>
                  <a:lnTo>
                    <a:pt x="3216340" y="2833833"/>
                  </a:lnTo>
                  <a:lnTo>
                    <a:pt x="3216959" y="2878253"/>
                  </a:lnTo>
                  <a:lnTo>
                    <a:pt x="3217062" y="2924520"/>
                  </a:lnTo>
                  <a:lnTo>
                    <a:pt x="3216526" y="2973838"/>
                  </a:lnTo>
                  <a:lnTo>
                    <a:pt x="3215228" y="3027408"/>
                  </a:lnTo>
                  <a:lnTo>
                    <a:pt x="3213043" y="3086433"/>
                  </a:lnTo>
                  <a:lnTo>
                    <a:pt x="3209848" y="3152115"/>
                  </a:lnTo>
                  <a:lnTo>
                    <a:pt x="3206852" y="3204094"/>
                  </a:lnTo>
                  <a:lnTo>
                    <a:pt x="3204002" y="3257904"/>
                  </a:lnTo>
                  <a:lnTo>
                    <a:pt x="3201363" y="3313061"/>
                  </a:lnTo>
                  <a:lnTo>
                    <a:pt x="3199000" y="3369080"/>
                  </a:lnTo>
                  <a:lnTo>
                    <a:pt x="3196979" y="3425475"/>
                  </a:lnTo>
                  <a:lnTo>
                    <a:pt x="3195364" y="3481762"/>
                  </a:lnTo>
                  <a:lnTo>
                    <a:pt x="3194221" y="3537456"/>
                  </a:lnTo>
                  <a:lnTo>
                    <a:pt x="3193614" y="3592071"/>
                  </a:lnTo>
                  <a:lnTo>
                    <a:pt x="3193608" y="3645123"/>
                  </a:lnTo>
                  <a:lnTo>
                    <a:pt x="3194270" y="3696126"/>
                  </a:lnTo>
                  <a:lnTo>
                    <a:pt x="3195662" y="3744597"/>
                  </a:lnTo>
                  <a:lnTo>
                    <a:pt x="3197851" y="3790049"/>
                  </a:lnTo>
                  <a:lnTo>
                    <a:pt x="3200902" y="3831998"/>
                  </a:lnTo>
                  <a:lnTo>
                    <a:pt x="3204879" y="3869959"/>
                  </a:lnTo>
                  <a:lnTo>
                    <a:pt x="3209848" y="3903447"/>
                  </a:lnTo>
                  <a:lnTo>
                    <a:pt x="3177021" y="3898294"/>
                  </a:lnTo>
                  <a:lnTo>
                    <a:pt x="3138196" y="3895100"/>
                  </a:lnTo>
                  <a:lnTo>
                    <a:pt x="3094329" y="3893554"/>
                  </a:lnTo>
                  <a:lnTo>
                    <a:pt x="3046374" y="3893348"/>
                  </a:lnTo>
                  <a:lnTo>
                    <a:pt x="2995286" y="3894172"/>
                  </a:lnTo>
                  <a:lnTo>
                    <a:pt x="2942020" y="3895718"/>
                  </a:lnTo>
                  <a:lnTo>
                    <a:pt x="2887532" y="3897676"/>
                  </a:lnTo>
                  <a:lnTo>
                    <a:pt x="2832776" y="3899737"/>
                  </a:lnTo>
                  <a:lnTo>
                    <a:pt x="2778706" y="3901592"/>
                  </a:lnTo>
                  <a:lnTo>
                    <a:pt x="2726279" y="3902932"/>
                  </a:lnTo>
                  <a:lnTo>
                    <a:pt x="2676448" y="3903447"/>
                  </a:lnTo>
                  <a:lnTo>
                    <a:pt x="2628095" y="3903344"/>
                  </a:lnTo>
                  <a:lnTo>
                    <a:pt x="2579508" y="3903076"/>
                  </a:lnTo>
                  <a:lnTo>
                    <a:pt x="2530756" y="3902705"/>
                  </a:lnTo>
                  <a:lnTo>
                    <a:pt x="2481908" y="3902293"/>
                  </a:lnTo>
                  <a:lnTo>
                    <a:pt x="2433032" y="3901901"/>
                  </a:lnTo>
                  <a:lnTo>
                    <a:pt x="2384198" y="3901592"/>
                  </a:lnTo>
                  <a:lnTo>
                    <a:pt x="2335473" y="3901427"/>
                  </a:lnTo>
                  <a:lnTo>
                    <a:pt x="2286927" y="3901468"/>
                  </a:lnTo>
                  <a:lnTo>
                    <a:pt x="2238629" y="3901777"/>
                  </a:lnTo>
                  <a:lnTo>
                    <a:pt x="2190646" y="3902416"/>
                  </a:lnTo>
                  <a:lnTo>
                    <a:pt x="2143048" y="3903447"/>
                  </a:lnTo>
                  <a:lnTo>
                    <a:pt x="2095038" y="3904374"/>
                  </a:lnTo>
                  <a:lnTo>
                    <a:pt x="2045984" y="3905425"/>
                  </a:lnTo>
                  <a:lnTo>
                    <a:pt x="1996202" y="3906497"/>
                  </a:lnTo>
                  <a:lnTo>
                    <a:pt x="1946007" y="3907486"/>
                  </a:lnTo>
                  <a:lnTo>
                    <a:pt x="1895716" y="3908290"/>
                  </a:lnTo>
                  <a:lnTo>
                    <a:pt x="1845645" y="3908805"/>
                  </a:lnTo>
                  <a:lnTo>
                    <a:pt x="1796110" y="3908929"/>
                  </a:lnTo>
                  <a:lnTo>
                    <a:pt x="1747427" y="3908558"/>
                  </a:lnTo>
                  <a:lnTo>
                    <a:pt x="1699911" y="3907589"/>
                  </a:lnTo>
                  <a:lnTo>
                    <a:pt x="1653880" y="3905920"/>
                  </a:lnTo>
                  <a:lnTo>
                    <a:pt x="1609648" y="3903447"/>
                  </a:lnTo>
                  <a:lnTo>
                    <a:pt x="1555420" y="3900386"/>
                  </a:lnTo>
                  <a:lnTo>
                    <a:pt x="1498344" y="3899057"/>
                  </a:lnTo>
                  <a:lnTo>
                    <a:pt x="1439863" y="3899044"/>
                  </a:lnTo>
                  <a:lnTo>
                    <a:pt x="1381420" y="3899935"/>
                  </a:lnTo>
                  <a:lnTo>
                    <a:pt x="1324458" y="3901314"/>
                  </a:lnTo>
                  <a:lnTo>
                    <a:pt x="1270417" y="3902769"/>
                  </a:lnTo>
                  <a:lnTo>
                    <a:pt x="1220742" y="3903886"/>
                  </a:lnTo>
                  <a:lnTo>
                    <a:pt x="1176874" y="3904250"/>
                  </a:lnTo>
                  <a:lnTo>
                    <a:pt x="1140256" y="3903447"/>
                  </a:lnTo>
                  <a:lnTo>
                    <a:pt x="1111448" y="3901730"/>
                  </a:lnTo>
                  <a:lnTo>
                    <a:pt x="1073998" y="3899743"/>
                  </a:lnTo>
                  <a:lnTo>
                    <a:pt x="1029361" y="3897660"/>
                  </a:lnTo>
                  <a:lnTo>
                    <a:pt x="978995" y="3895657"/>
                  </a:lnTo>
                  <a:lnTo>
                    <a:pt x="924352" y="3893908"/>
                  </a:lnTo>
                  <a:lnTo>
                    <a:pt x="866889" y="3892588"/>
                  </a:lnTo>
                  <a:lnTo>
                    <a:pt x="808060" y="3891871"/>
                  </a:lnTo>
                  <a:lnTo>
                    <a:pt x="749322" y="3891932"/>
                  </a:lnTo>
                  <a:lnTo>
                    <a:pt x="692129" y="3892945"/>
                  </a:lnTo>
                  <a:lnTo>
                    <a:pt x="637936" y="3895086"/>
                  </a:lnTo>
                  <a:lnTo>
                    <a:pt x="588199" y="3898528"/>
                  </a:lnTo>
                  <a:lnTo>
                    <a:pt x="544372" y="3903447"/>
                  </a:lnTo>
                  <a:lnTo>
                    <a:pt x="498320" y="3908565"/>
                  </a:lnTo>
                  <a:lnTo>
                    <a:pt x="449596" y="3912350"/>
                  </a:lnTo>
                  <a:lnTo>
                    <a:pt x="398927" y="3914906"/>
                  </a:lnTo>
                  <a:lnTo>
                    <a:pt x="347042" y="3916335"/>
                  </a:lnTo>
                  <a:lnTo>
                    <a:pt x="294670" y="3916740"/>
                  </a:lnTo>
                  <a:lnTo>
                    <a:pt x="242538" y="3916225"/>
                  </a:lnTo>
                  <a:lnTo>
                    <a:pt x="191375" y="3914892"/>
                  </a:lnTo>
                  <a:lnTo>
                    <a:pt x="141908" y="3912845"/>
                  </a:lnTo>
                  <a:lnTo>
                    <a:pt x="94867" y="3910186"/>
                  </a:lnTo>
                  <a:lnTo>
                    <a:pt x="50979" y="3907019"/>
                  </a:lnTo>
                  <a:lnTo>
                    <a:pt x="10972" y="3903447"/>
                  </a:lnTo>
                  <a:lnTo>
                    <a:pt x="12631" y="3833921"/>
                  </a:lnTo>
                  <a:lnTo>
                    <a:pt x="14465" y="3772312"/>
                  </a:lnTo>
                  <a:lnTo>
                    <a:pt x="16330" y="3717328"/>
                  </a:lnTo>
                  <a:lnTo>
                    <a:pt x="18084" y="3667678"/>
                  </a:lnTo>
                  <a:lnTo>
                    <a:pt x="19584" y="3622071"/>
                  </a:lnTo>
                  <a:lnTo>
                    <a:pt x="20688" y="3579216"/>
                  </a:lnTo>
                  <a:lnTo>
                    <a:pt x="21251" y="3537821"/>
                  </a:lnTo>
                  <a:lnTo>
                    <a:pt x="21132" y="3496595"/>
                  </a:lnTo>
                  <a:lnTo>
                    <a:pt x="20188" y="3454248"/>
                  </a:lnTo>
                  <a:lnTo>
                    <a:pt x="18275" y="3409487"/>
                  </a:lnTo>
                  <a:lnTo>
                    <a:pt x="15251" y="3361023"/>
                  </a:lnTo>
                  <a:lnTo>
                    <a:pt x="10972" y="3307563"/>
                  </a:lnTo>
                  <a:lnTo>
                    <a:pt x="6877" y="3256581"/>
                  </a:lnTo>
                  <a:lnTo>
                    <a:pt x="4288" y="3206873"/>
                  </a:lnTo>
                  <a:lnTo>
                    <a:pt x="2981" y="3158198"/>
                  </a:lnTo>
                  <a:lnTo>
                    <a:pt x="2731" y="3110313"/>
                  </a:lnTo>
                  <a:lnTo>
                    <a:pt x="3314" y="3062977"/>
                  </a:lnTo>
                  <a:lnTo>
                    <a:pt x="4504" y="3015949"/>
                  </a:lnTo>
                  <a:lnTo>
                    <a:pt x="6078" y="2968988"/>
                  </a:lnTo>
                  <a:lnTo>
                    <a:pt x="7809" y="2921853"/>
                  </a:lnTo>
                  <a:lnTo>
                    <a:pt x="9474" y="2874301"/>
                  </a:lnTo>
                  <a:lnTo>
                    <a:pt x="10847" y="2826091"/>
                  </a:lnTo>
                  <a:lnTo>
                    <a:pt x="11705" y="2776982"/>
                  </a:lnTo>
                  <a:lnTo>
                    <a:pt x="11821" y="2726733"/>
                  </a:lnTo>
                  <a:lnTo>
                    <a:pt x="10972" y="2675103"/>
                  </a:lnTo>
                  <a:lnTo>
                    <a:pt x="9083" y="2614469"/>
                  </a:lnTo>
                  <a:lnTo>
                    <a:pt x="7572" y="2557002"/>
                  </a:lnTo>
                  <a:lnTo>
                    <a:pt x="6438" y="2502318"/>
                  </a:lnTo>
                  <a:lnTo>
                    <a:pt x="5682" y="2450032"/>
                  </a:lnTo>
                  <a:lnTo>
                    <a:pt x="5305" y="2399758"/>
                  </a:lnTo>
                  <a:lnTo>
                    <a:pt x="5305" y="2351112"/>
                  </a:lnTo>
                  <a:lnTo>
                    <a:pt x="5682" y="2303710"/>
                  </a:lnTo>
                  <a:lnTo>
                    <a:pt x="6438" y="2257167"/>
                  </a:lnTo>
                  <a:lnTo>
                    <a:pt x="7572" y="2211098"/>
                  </a:lnTo>
                  <a:lnTo>
                    <a:pt x="9083" y="2165118"/>
                  </a:lnTo>
                  <a:lnTo>
                    <a:pt x="10972" y="2118843"/>
                  </a:lnTo>
                  <a:lnTo>
                    <a:pt x="12862" y="2071674"/>
                  </a:lnTo>
                  <a:lnTo>
                    <a:pt x="14373" y="2023372"/>
                  </a:lnTo>
                  <a:lnTo>
                    <a:pt x="15507" y="1974088"/>
                  </a:lnTo>
                  <a:lnTo>
                    <a:pt x="16262" y="1923972"/>
                  </a:lnTo>
                  <a:lnTo>
                    <a:pt x="16640" y="1873176"/>
                  </a:lnTo>
                  <a:lnTo>
                    <a:pt x="16640" y="1821852"/>
                  </a:lnTo>
                  <a:lnTo>
                    <a:pt x="16262" y="1770149"/>
                  </a:lnTo>
                  <a:lnTo>
                    <a:pt x="15507" y="1718220"/>
                  </a:lnTo>
                  <a:lnTo>
                    <a:pt x="14373" y="1666215"/>
                  </a:lnTo>
                  <a:lnTo>
                    <a:pt x="12862" y="1614285"/>
                  </a:lnTo>
                  <a:lnTo>
                    <a:pt x="10972" y="1562583"/>
                  </a:lnTo>
                  <a:lnTo>
                    <a:pt x="8915" y="1506722"/>
                  </a:lnTo>
                  <a:lnTo>
                    <a:pt x="8046" y="1451648"/>
                  </a:lnTo>
                  <a:lnTo>
                    <a:pt x="8092" y="1397415"/>
                  </a:lnTo>
                  <a:lnTo>
                    <a:pt x="8778" y="1344078"/>
                  </a:lnTo>
                  <a:lnTo>
                    <a:pt x="9829" y="1291692"/>
                  </a:lnTo>
                  <a:lnTo>
                    <a:pt x="10972" y="1240312"/>
                  </a:lnTo>
                  <a:lnTo>
                    <a:pt x="11932" y="1189992"/>
                  </a:lnTo>
                  <a:lnTo>
                    <a:pt x="12435" y="1140788"/>
                  </a:lnTo>
                  <a:lnTo>
                    <a:pt x="12207" y="1092755"/>
                  </a:lnTo>
                  <a:lnTo>
                    <a:pt x="10972" y="1045947"/>
                  </a:lnTo>
                  <a:lnTo>
                    <a:pt x="8915" y="998316"/>
                  </a:lnTo>
                  <a:lnTo>
                    <a:pt x="6583" y="948179"/>
                  </a:lnTo>
                  <a:lnTo>
                    <a:pt x="4251" y="896141"/>
                  </a:lnTo>
                  <a:lnTo>
                    <a:pt x="2194" y="842804"/>
                  </a:lnTo>
                  <a:lnTo>
                    <a:pt x="685" y="788772"/>
                  </a:lnTo>
                  <a:lnTo>
                    <a:pt x="0" y="734648"/>
                  </a:lnTo>
                  <a:lnTo>
                    <a:pt x="411" y="681037"/>
                  </a:lnTo>
                  <a:lnTo>
                    <a:pt x="2194" y="628541"/>
                  </a:lnTo>
                  <a:lnTo>
                    <a:pt x="5623" y="577765"/>
                  </a:lnTo>
                  <a:lnTo>
                    <a:pt x="10972" y="529311"/>
                  </a:lnTo>
                  <a:lnTo>
                    <a:pt x="15375" y="482420"/>
                  </a:lnTo>
                  <a:lnTo>
                    <a:pt x="17117" y="435640"/>
                  </a:lnTo>
                  <a:lnTo>
                    <a:pt x="16829" y="388530"/>
                  </a:lnTo>
                  <a:lnTo>
                    <a:pt x="15142" y="340652"/>
                  </a:lnTo>
                  <a:lnTo>
                    <a:pt x="12687" y="291567"/>
                  </a:lnTo>
                  <a:lnTo>
                    <a:pt x="10094" y="240836"/>
                  </a:lnTo>
                  <a:lnTo>
                    <a:pt x="7996" y="188020"/>
                  </a:lnTo>
                  <a:lnTo>
                    <a:pt x="7022" y="132681"/>
                  </a:lnTo>
                  <a:lnTo>
                    <a:pt x="7804" y="74378"/>
                  </a:lnTo>
                  <a:lnTo>
                    <a:pt x="10972" y="12675"/>
                  </a:lnTo>
                </a:path>
              </a:pathLst>
            </a:custGeom>
            <a:ln w="50292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16279" y="5512748"/>
            <a:ext cx="5547360" cy="79375"/>
            <a:chOff x="716279" y="5512748"/>
            <a:chExt cx="5547360" cy="79375"/>
          </a:xfrm>
        </p:grpSpPr>
        <p:sp>
          <p:nvSpPr>
            <p:cNvPr id="7" name="object 7"/>
            <p:cNvSpPr/>
            <p:nvPr/>
          </p:nvSpPr>
          <p:spPr>
            <a:xfrm>
              <a:off x="736091" y="5532955"/>
              <a:ext cx="5509260" cy="34290"/>
            </a:xfrm>
            <a:custGeom>
              <a:avLst/>
              <a:gdLst/>
              <a:ahLst/>
              <a:cxnLst/>
              <a:rect l="l" t="t" r="r" b="b"/>
              <a:pathLst>
                <a:path w="5509260" h="34289">
                  <a:moveTo>
                    <a:pt x="5509260" y="12476"/>
                  </a:moveTo>
                  <a:lnTo>
                    <a:pt x="4643459" y="12476"/>
                  </a:lnTo>
                  <a:lnTo>
                    <a:pt x="4712867" y="12418"/>
                  </a:lnTo>
                  <a:lnTo>
                    <a:pt x="4786884" y="11356"/>
                  </a:lnTo>
                  <a:lnTo>
                    <a:pt x="4967284" y="6353"/>
                  </a:lnTo>
                  <a:lnTo>
                    <a:pt x="5157787" y="498"/>
                  </a:lnTo>
                  <a:lnTo>
                    <a:pt x="5198550" y="0"/>
                  </a:lnTo>
                  <a:lnTo>
                    <a:pt x="5240247" y="34"/>
                  </a:lnTo>
                  <a:lnTo>
                    <a:pt x="5284206" y="693"/>
                  </a:lnTo>
                  <a:lnTo>
                    <a:pt x="5331757" y="2064"/>
                  </a:lnTo>
                  <a:lnTo>
                    <a:pt x="5384230" y="4238"/>
                  </a:lnTo>
                  <a:lnTo>
                    <a:pt x="5424750" y="6355"/>
                  </a:lnTo>
                  <a:lnTo>
                    <a:pt x="5502175" y="10923"/>
                  </a:lnTo>
                  <a:lnTo>
                    <a:pt x="5509260" y="11356"/>
                  </a:lnTo>
                  <a:lnTo>
                    <a:pt x="5509260" y="12476"/>
                  </a:lnTo>
                  <a:close/>
                </a:path>
                <a:path w="5509260" h="34289">
                  <a:moveTo>
                    <a:pt x="4489756" y="21533"/>
                  </a:moveTo>
                  <a:lnTo>
                    <a:pt x="3935618" y="21533"/>
                  </a:lnTo>
                  <a:lnTo>
                    <a:pt x="3974604" y="20427"/>
                  </a:lnTo>
                  <a:lnTo>
                    <a:pt x="4016808" y="17199"/>
                  </a:lnTo>
                  <a:lnTo>
                    <a:pt x="4068174" y="10917"/>
                  </a:lnTo>
                  <a:lnTo>
                    <a:pt x="4139073" y="4078"/>
                  </a:lnTo>
                  <a:lnTo>
                    <a:pt x="4178339" y="2504"/>
                  </a:lnTo>
                  <a:lnTo>
                    <a:pt x="4219316" y="2026"/>
                  </a:lnTo>
                  <a:lnTo>
                    <a:pt x="4262292" y="2434"/>
                  </a:lnTo>
                  <a:lnTo>
                    <a:pt x="4391452" y="6355"/>
                  </a:lnTo>
                  <a:lnTo>
                    <a:pt x="4517309" y="10423"/>
                  </a:lnTo>
                  <a:lnTo>
                    <a:pt x="4578369" y="11741"/>
                  </a:lnTo>
                  <a:lnTo>
                    <a:pt x="4643459" y="12476"/>
                  </a:lnTo>
                  <a:lnTo>
                    <a:pt x="5509260" y="12476"/>
                  </a:lnTo>
                  <a:lnTo>
                    <a:pt x="5509196" y="16184"/>
                  </a:lnTo>
                  <a:lnTo>
                    <a:pt x="5507932" y="21238"/>
                  </a:lnTo>
                  <a:lnTo>
                    <a:pt x="4532665" y="21238"/>
                  </a:lnTo>
                  <a:lnTo>
                    <a:pt x="4489756" y="21533"/>
                  </a:lnTo>
                  <a:close/>
                </a:path>
                <a:path w="5509260" h="34289">
                  <a:moveTo>
                    <a:pt x="3037257" y="15759"/>
                  </a:moveTo>
                  <a:lnTo>
                    <a:pt x="856883" y="15759"/>
                  </a:lnTo>
                  <a:lnTo>
                    <a:pt x="907894" y="15746"/>
                  </a:lnTo>
                  <a:lnTo>
                    <a:pt x="956823" y="14417"/>
                  </a:lnTo>
                  <a:lnTo>
                    <a:pt x="1009198" y="10917"/>
                  </a:lnTo>
                  <a:lnTo>
                    <a:pt x="1035979" y="9082"/>
                  </a:lnTo>
                  <a:lnTo>
                    <a:pt x="1077196" y="7437"/>
                  </a:lnTo>
                  <a:lnTo>
                    <a:pt x="1125146" y="6353"/>
                  </a:lnTo>
                  <a:lnTo>
                    <a:pt x="1236040" y="5583"/>
                  </a:lnTo>
                  <a:lnTo>
                    <a:pt x="1725168" y="11356"/>
                  </a:lnTo>
                  <a:lnTo>
                    <a:pt x="2284780" y="11425"/>
                  </a:lnTo>
                  <a:lnTo>
                    <a:pt x="2341455" y="13555"/>
                  </a:lnTo>
                  <a:lnTo>
                    <a:pt x="2393385" y="14510"/>
                  </a:lnTo>
                  <a:lnTo>
                    <a:pt x="2954341" y="14510"/>
                  </a:lnTo>
                  <a:lnTo>
                    <a:pt x="3037257" y="15759"/>
                  </a:lnTo>
                  <a:close/>
                </a:path>
                <a:path w="5509260" h="34289">
                  <a:moveTo>
                    <a:pt x="187368" y="22898"/>
                  </a:moveTo>
                  <a:lnTo>
                    <a:pt x="132223" y="22403"/>
                  </a:lnTo>
                  <a:lnTo>
                    <a:pt x="81496" y="20507"/>
                  </a:lnTo>
                  <a:lnTo>
                    <a:pt x="77957" y="20223"/>
                  </a:lnTo>
                  <a:lnTo>
                    <a:pt x="135761" y="16184"/>
                  </a:lnTo>
                  <a:lnTo>
                    <a:pt x="200390" y="12520"/>
                  </a:lnTo>
                  <a:lnTo>
                    <a:pt x="262925" y="9777"/>
                  </a:lnTo>
                  <a:lnTo>
                    <a:pt x="323420" y="7876"/>
                  </a:lnTo>
                  <a:lnTo>
                    <a:pt x="381933" y="6735"/>
                  </a:lnTo>
                  <a:lnTo>
                    <a:pt x="438516" y="6276"/>
                  </a:lnTo>
                  <a:lnTo>
                    <a:pt x="546120" y="7082"/>
                  </a:lnTo>
                  <a:lnTo>
                    <a:pt x="646674" y="9653"/>
                  </a:lnTo>
                  <a:lnTo>
                    <a:pt x="671288" y="10553"/>
                  </a:lnTo>
                  <a:lnTo>
                    <a:pt x="601325" y="10553"/>
                  </a:lnTo>
                  <a:lnTo>
                    <a:pt x="556260" y="11356"/>
                  </a:lnTo>
                  <a:lnTo>
                    <a:pt x="304204" y="20837"/>
                  </a:lnTo>
                  <a:lnTo>
                    <a:pt x="245254" y="22280"/>
                  </a:lnTo>
                  <a:lnTo>
                    <a:pt x="187368" y="22898"/>
                  </a:lnTo>
                  <a:close/>
                </a:path>
                <a:path w="5509260" h="34289">
                  <a:moveTo>
                    <a:pt x="2284780" y="11425"/>
                  </a:moveTo>
                  <a:lnTo>
                    <a:pt x="1767013" y="11425"/>
                  </a:lnTo>
                  <a:lnTo>
                    <a:pt x="2052421" y="6355"/>
                  </a:lnTo>
                  <a:lnTo>
                    <a:pt x="2106674" y="6327"/>
                  </a:lnTo>
                  <a:lnTo>
                    <a:pt x="2163111" y="7028"/>
                  </a:lnTo>
                  <a:lnTo>
                    <a:pt x="2221836" y="8643"/>
                  </a:lnTo>
                  <a:lnTo>
                    <a:pt x="2284780" y="11425"/>
                  </a:lnTo>
                  <a:close/>
                </a:path>
                <a:path w="5509260" h="34289">
                  <a:moveTo>
                    <a:pt x="2954341" y="14510"/>
                  </a:moveTo>
                  <a:lnTo>
                    <a:pt x="2393385" y="14510"/>
                  </a:lnTo>
                  <a:lnTo>
                    <a:pt x="2440402" y="14489"/>
                  </a:lnTo>
                  <a:lnTo>
                    <a:pt x="2659997" y="9130"/>
                  </a:lnTo>
                  <a:lnTo>
                    <a:pt x="2712455" y="8883"/>
                  </a:lnTo>
                  <a:lnTo>
                    <a:pt x="2771639" y="9536"/>
                  </a:lnTo>
                  <a:lnTo>
                    <a:pt x="2954341" y="14510"/>
                  </a:lnTo>
                  <a:close/>
                </a:path>
                <a:path w="5509260" h="34289">
                  <a:moveTo>
                    <a:pt x="727746" y="12806"/>
                  </a:moveTo>
                  <a:lnTo>
                    <a:pt x="649577" y="10917"/>
                  </a:lnTo>
                  <a:lnTo>
                    <a:pt x="601325" y="10553"/>
                  </a:lnTo>
                  <a:lnTo>
                    <a:pt x="671288" y="10553"/>
                  </a:lnTo>
                  <a:lnTo>
                    <a:pt x="727746" y="12806"/>
                  </a:lnTo>
                  <a:close/>
                </a:path>
                <a:path w="5509260" h="34289">
                  <a:moveTo>
                    <a:pt x="3797042" y="16155"/>
                  </a:moveTo>
                  <a:lnTo>
                    <a:pt x="3144323" y="16155"/>
                  </a:lnTo>
                  <a:lnTo>
                    <a:pt x="3561588" y="11356"/>
                  </a:lnTo>
                  <a:lnTo>
                    <a:pt x="3641794" y="11274"/>
                  </a:lnTo>
                  <a:lnTo>
                    <a:pt x="3709282" y="12527"/>
                  </a:lnTo>
                  <a:lnTo>
                    <a:pt x="3766326" y="14621"/>
                  </a:lnTo>
                  <a:lnTo>
                    <a:pt x="3797042" y="16155"/>
                  </a:lnTo>
                  <a:close/>
                </a:path>
                <a:path w="5509260" h="34289">
                  <a:moveTo>
                    <a:pt x="0" y="26596"/>
                  </a:moveTo>
                  <a:lnTo>
                    <a:pt x="0" y="11356"/>
                  </a:lnTo>
                  <a:lnTo>
                    <a:pt x="36863" y="16921"/>
                  </a:lnTo>
                  <a:lnTo>
                    <a:pt x="77957" y="20223"/>
                  </a:lnTo>
                  <a:lnTo>
                    <a:pt x="68983" y="20850"/>
                  </a:lnTo>
                  <a:lnTo>
                    <a:pt x="0" y="26596"/>
                  </a:lnTo>
                  <a:close/>
                </a:path>
                <a:path w="5509260" h="34289">
                  <a:moveTo>
                    <a:pt x="1537435" y="33794"/>
                  </a:moveTo>
                  <a:lnTo>
                    <a:pt x="1485242" y="33794"/>
                  </a:lnTo>
                  <a:lnTo>
                    <a:pt x="1432369" y="33454"/>
                  </a:lnTo>
                  <a:lnTo>
                    <a:pt x="1023787" y="25915"/>
                  </a:lnTo>
                  <a:lnTo>
                    <a:pt x="987239" y="24795"/>
                  </a:lnTo>
                  <a:lnTo>
                    <a:pt x="727746" y="12806"/>
                  </a:lnTo>
                  <a:lnTo>
                    <a:pt x="856883" y="15759"/>
                  </a:lnTo>
                  <a:lnTo>
                    <a:pt x="3037257" y="15759"/>
                  </a:lnTo>
                  <a:lnTo>
                    <a:pt x="3797042" y="16155"/>
                  </a:lnTo>
                  <a:lnTo>
                    <a:pt x="3858196" y="19357"/>
                  </a:lnTo>
                  <a:lnTo>
                    <a:pt x="3897575" y="21012"/>
                  </a:lnTo>
                  <a:lnTo>
                    <a:pt x="3920712" y="21329"/>
                  </a:lnTo>
                  <a:lnTo>
                    <a:pt x="2673583" y="21329"/>
                  </a:lnTo>
                  <a:lnTo>
                    <a:pt x="2587264" y="21988"/>
                  </a:lnTo>
                  <a:lnTo>
                    <a:pt x="2571139" y="22310"/>
                  </a:lnTo>
                  <a:lnTo>
                    <a:pt x="1937265" y="22310"/>
                  </a:lnTo>
                  <a:lnTo>
                    <a:pt x="1885561" y="22786"/>
                  </a:lnTo>
                  <a:lnTo>
                    <a:pt x="1833656" y="24151"/>
                  </a:lnTo>
                  <a:lnTo>
                    <a:pt x="1735611" y="29195"/>
                  </a:lnTo>
                  <a:lnTo>
                    <a:pt x="1688036" y="31155"/>
                  </a:lnTo>
                  <a:lnTo>
                    <a:pt x="1639022" y="32534"/>
                  </a:lnTo>
                  <a:lnTo>
                    <a:pt x="1537435" y="33794"/>
                  </a:lnTo>
                  <a:close/>
                </a:path>
                <a:path w="5509260" h="34289">
                  <a:moveTo>
                    <a:pt x="4818321" y="28142"/>
                  </a:moveTo>
                  <a:lnTo>
                    <a:pt x="4777135" y="27421"/>
                  </a:lnTo>
                  <a:lnTo>
                    <a:pt x="4588209" y="21787"/>
                  </a:lnTo>
                  <a:lnTo>
                    <a:pt x="4532665" y="21238"/>
                  </a:lnTo>
                  <a:lnTo>
                    <a:pt x="5507932" y="21238"/>
                  </a:lnTo>
                  <a:lnTo>
                    <a:pt x="5507817" y="21700"/>
                  </a:lnTo>
                  <a:lnTo>
                    <a:pt x="5507943" y="22646"/>
                  </a:lnTo>
                  <a:lnTo>
                    <a:pt x="5508241" y="23540"/>
                  </a:lnTo>
                  <a:lnTo>
                    <a:pt x="5120952" y="23540"/>
                  </a:lnTo>
                  <a:lnTo>
                    <a:pt x="4975648" y="24374"/>
                  </a:lnTo>
                  <a:lnTo>
                    <a:pt x="4933987" y="25287"/>
                  </a:lnTo>
                  <a:lnTo>
                    <a:pt x="4857995" y="27970"/>
                  </a:lnTo>
                  <a:lnTo>
                    <a:pt x="4818321" y="28142"/>
                  </a:lnTo>
                  <a:close/>
                </a:path>
                <a:path w="5509260" h="34289">
                  <a:moveTo>
                    <a:pt x="3268789" y="34026"/>
                  </a:moveTo>
                  <a:lnTo>
                    <a:pt x="3160264" y="33569"/>
                  </a:lnTo>
                  <a:lnTo>
                    <a:pt x="2998876" y="30435"/>
                  </a:lnTo>
                  <a:lnTo>
                    <a:pt x="2829466" y="24251"/>
                  </a:lnTo>
                  <a:lnTo>
                    <a:pt x="2720241" y="21700"/>
                  </a:lnTo>
                  <a:lnTo>
                    <a:pt x="2673583" y="21329"/>
                  </a:lnTo>
                  <a:lnTo>
                    <a:pt x="3920712" y="21329"/>
                  </a:lnTo>
                  <a:lnTo>
                    <a:pt x="3935618" y="21533"/>
                  </a:lnTo>
                  <a:lnTo>
                    <a:pt x="4489756" y="21533"/>
                  </a:lnTo>
                  <a:lnTo>
                    <a:pt x="4472889" y="21650"/>
                  </a:lnTo>
                  <a:lnTo>
                    <a:pt x="4408428" y="23333"/>
                  </a:lnTo>
                  <a:lnTo>
                    <a:pt x="4381472" y="24597"/>
                  </a:lnTo>
                  <a:lnTo>
                    <a:pt x="3707412" y="24597"/>
                  </a:lnTo>
                  <a:lnTo>
                    <a:pt x="3661906" y="25145"/>
                  </a:lnTo>
                  <a:lnTo>
                    <a:pt x="3477642" y="31380"/>
                  </a:lnTo>
                  <a:lnTo>
                    <a:pt x="3322462" y="33794"/>
                  </a:lnTo>
                  <a:lnTo>
                    <a:pt x="3268789" y="34026"/>
                  </a:lnTo>
                  <a:close/>
                </a:path>
                <a:path w="5509260" h="34289">
                  <a:moveTo>
                    <a:pt x="2293119" y="27866"/>
                  </a:moveTo>
                  <a:lnTo>
                    <a:pt x="2242970" y="27453"/>
                  </a:lnTo>
                  <a:lnTo>
                    <a:pt x="2040049" y="23262"/>
                  </a:lnTo>
                  <a:lnTo>
                    <a:pt x="1937265" y="22310"/>
                  </a:lnTo>
                  <a:lnTo>
                    <a:pt x="2571139" y="22310"/>
                  </a:lnTo>
                  <a:lnTo>
                    <a:pt x="2343023" y="27644"/>
                  </a:lnTo>
                  <a:lnTo>
                    <a:pt x="2293119" y="27866"/>
                  </a:lnTo>
                  <a:close/>
                </a:path>
                <a:path w="5509260" h="34289">
                  <a:moveTo>
                    <a:pt x="5509260" y="26596"/>
                  </a:moveTo>
                  <a:lnTo>
                    <a:pt x="5120952" y="23540"/>
                  </a:lnTo>
                  <a:lnTo>
                    <a:pt x="5508241" y="23540"/>
                  </a:lnTo>
                  <a:lnTo>
                    <a:pt x="5509260" y="26596"/>
                  </a:lnTo>
                  <a:close/>
                </a:path>
                <a:path w="5509260" h="34289">
                  <a:moveTo>
                    <a:pt x="4115808" y="32328"/>
                  </a:moveTo>
                  <a:lnTo>
                    <a:pt x="4061411" y="31770"/>
                  </a:lnTo>
                  <a:lnTo>
                    <a:pt x="3754391" y="24782"/>
                  </a:lnTo>
                  <a:lnTo>
                    <a:pt x="3707412" y="24597"/>
                  </a:lnTo>
                  <a:lnTo>
                    <a:pt x="4381472" y="24597"/>
                  </a:lnTo>
                  <a:lnTo>
                    <a:pt x="4282465" y="29564"/>
                  </a:lnTo>
                  <a:lnTo>
                    <a:pt x="4226438" y="31395"/>
                  </a:lnTo>
                  <a:lnTo>
                    <a:pt x="4170852" y="32260"/>
                  </a:lnTo>
                  <a:lnTo>
                    <a:pt x="4115808" y="3232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4567" y="5531036"/>
              <a:ext cx="5511165" cy="43180"/>
            </a:xfrm>
            <a:custGeom>
              <a:avLst/>
              <a:gdLst/>
              <a:ahLst/>
              <a:cxnLst/>
              <a:rect l="l" t="t" r="r" b="b"/>
              <a:pathLst>
                <a:path w="5511165" h="43179">
                  <a:moveTo>
                    <a:pt x="1523" y="13276"/>
                  </a:moveTo>
                  <a:lnTo>
                    <a:pt x="53830" y="18584"/>
                  </a:lnTo>
                  <a:lnTo>
                    <a:pt x="103412" y="21908"/>
                  </a:lnTo>
                  <a:lnTo>
                    <a:pt x="151110" y="23549"/>
                  </a:lnTo>
                  <a:lnTo>
                    <a:pt x="197766" y="23810"/>
                  </a:lnTo>
                  <a:lnTo>
                    <a:pt x="244220" y="22991"/>
                  </a:lnTo>
                  <a:lnTo>
                    <a:pt x="291315" y="21396"/>
                  </a:lnTo>
                  <a:lnTo>
                    <a:pt x="339891" y="19324"/>
                  </a:lnTo>
                  <a:lnTo>
                    <a:pt x="390790" y="17080"/>
                  </a:lnTo>
                  <a:lnTo>
                    <a:pt x="444852" y="14963"/>
                  </a:lnTo>
                  <a:lnTo>
                    <a:pt x="502919" y="13276"/>
                  </a:lnTo>
                  <a:lnTo>
                    <a:pt x="557440" y="11661"/>
                  </a:lnTo>
                  <a:lnTo>
                    <a:pt x="611260" y="10184"/>
                  </a:lnTo>
                  <a:lnTo>
                    <a:pt x="664358" y="8906"/>
                  </a:lnTo>
                  <a:lnTo>
                    <a:pt x="716715" y="7890"/>
                  </a:lnTo>
                  <a:lnTo>
                    <a:pt x="768308" y="7196"/>
                  </a:lnTo>
                  <a:lnTo>
                    <a:pt x="819119" y="6887"/>
                  </a:lnTo>
                  <a:lnTo>
                    <a:pt x="869126" y="7024"/>
                  </a:lnTo>
                  <a:lnTo>
                    <a:pt x="918309" y="7670"/>
                  </a:lnTo>
                  <a:lnTo>
                    <a:pt x="966646" y="8886"/>
                  </a:lnTo>
                  <a:lnTo>
                    <a:pt x="1014118" y="10734"/>
                  </a:lnTo>
                  <a:lnTo>
                    <a:pt x="1060703" y="13276"/>
                  </a:lnTo>
                  <a:lnTo>
                    <a:pt x="1110048" y="15662"/>
                  </a:lnTo>
                  <a:lnTo>
                    <a:pt x="1157910" y="17372"/>
                  </a:lnTo>
                  <a:lnTo>
                    <a:pt x="1204914" y="18460"/>
                  </a:lnTo>
                  <a:lnTo>
                    <a:pt x="1251679" y="18981"/>
                  </a:lnTo>
                  <a:lnTo>
                    <a:pt x="1298829" y="18991"/>
                  </a:lnTo>
                  <a:lnTo>
                    <a:pt x="1346984" y="18543"/>
                  </a:lnTo>
                  <a:lnTo>
                    <a:pt x="1396767" y="17692"/>
                  </a:lnTo>
                  <a:lnTo>
                    <a:pt x="1448799" y="16494"/>
                  </a:lnTo>
                  <a:lnTo>
                    <a:pt x="1503703" y="15004"/>
                  </a:lnTo>
                  <a:lnTo>
                    <a:pt x="1562099" y="13276"/>
                  </a:lnTo>
                  <a:lnTo>
                    <a:pt x="1607853" y="11952"/>
                  </a:lnTo>
                  <a:lnTo>
                    <a:pt x="1652616" y="11399"/>
                  </a:lnTo>
                  <a:lnTo>
                    <a:pt x="1696912" y="11465"/>
                  </a:lnTo>
                  <a:lnTo>
                    <a:pt x="1741267" y="12002"/>
                  </a:lnTo>
                  <a:lnTo>
                    <a:pt x="1786205" y="12859"/>
                  </a:lnTo>
                  <a:lnTo>
                    <a:pt x="1832249" y="13887"/>
                  </a:lnTo>
                  <a:lnTo>
                    <a:pt x="1879925" y="14936"/>
                  </a:lnTo>
                  <a:lnTo>
                    <a:pt x="1929757" y="15856"/>
                  </a:lnTo>
                  <a:lnTo>
                    <a:pt x="1982270" y="16497"/>
                  </a:lnTo>
                  <a:lnTo>
                    <a:pt x="2037987" y="16709"/>
                  </a:lnTo>
                  <a:lnTo>
                    <a:pt x="2097433" y="16343"/>
                  </a:lnTo>
                  <a:lnTo>
                    <a:pt x="2161133" y="15248"/>
                  </a:lnTo>
                  <a:lnTo>
                    <a:pt x="2229611" y="13276"/>
                  </a:lnTo>
                  <a:lnTo>
                    <a:pt x="2302434" y="10394"/>
                  </a:lnTo>
                  <a:lnTo>
                    <a:pt x="2368331" y="7878"/>
                  </a:lnTo>
                  <a:lnTo>
                    <a:pt x="2428184" y="5775"/>
                  </a:lnTo>
                  <a:lnTo>
                    <a:pt x="2482878" y="4132"/>
                  </a:lnTo>
                  <a:lnTo>
                    <a:pt x="2533296" y="2997"/>
                  </a:lnTo>
                  <a:lnTo>
                    <a:pt x="2580322" y="2417"/>
                  </a:lnTo>
                  <a:lnTo>
                    <a:pt x="2624840" y="2441"/>
                  </a:lnTo>
                  <a:lnTo>
                    <a:pt x="2667733" y="3116"/>
                  </a:lnTo>
                  <a:lnTo>
                    <a:pt x="2709886" y="4489"/>
                  </a:lnTo>
                  <a:lnTo>
                    <a:pt x="2752181" y="6608"/>
                  </a:lnTo>
                  <a:lnTo>
                    <a:pt x="2795503" y="9521"/>
                  </a:lnTo>
                  <a:lnTo>
                    <a:pt x="2840735" y="13276"/>
                  </a:lnTo>
                  <a:lnTo>
                    <a:pt x="2886609" y="16710"/>
                  </a:lnTo>
                  <a:lnTo>
                    <a:pt x="2930990" y="19414"/>
                  </a:lnTo>
                  <a:lnTo>
                    <a:pt x="2974609" y="21420"/>
                  </a:lnTo>
                  <a:lnTo>
                    <a:pt x="3018197" y="22758"/>
                  </a:lnTo>
                  <a:lnTo>
                    <a:pt x="3062483" y="23462"/>
                  </a:lnTo>
                  <a:lnTo>
                    <a:pt x="3108197" y="23563"/>
                  </a:lnTo>
                  <a:lnTo>
                    <a:pt x="3156071" y="23092"/>
                  </a:lnTo>
                  <a:lnTo>
                    <a:pt x="3206834" y="22081"/>
                  </a:lnTo>
                  <a:lnTo>
                    <a:pt x="3261217" y="20562"/>
                  </a:lnTo>
                  <a:lnTo>
                    <a:pt x="3319949" y="18567"/>
                  </a:lnTo>
                  <a:lnTo>
                    <a:pt x="3383761" y="16128"/>
                  </a:lnTo>
                  <a:lnTo>
                    <a:pt x="3453383" y="13276"/>
                  </a:lnTo>
                  <a:lnTo>
                    <a:pt x="3514491" y="10438"/>
                  </a:lnTo>
                  <a:lnTo>
                    <a:pt x="3572655" y="7837"/>
                  </a:lnTo>
                  <a:lnTo>
                    <a:pt x="3628247" y="5523"/>
                  </a:lnTo>
                  <a:lnTo>
                    <a:pt x="3681637" y="3545"/>
                  </a:lnTo>
                  <a:lnTo>
                    <a:pt x="3733194" y="1954"/>
                  </a:lnTo>
                  <a:lnTo>
                    <a:pt x="3783287" y="799"/>
                  </a:lnTo>
                  <a:lnTo>
                    <a:pt x="3832288" y="131"/>
                  </a:lnTo>
                  <a:lnTo>
                    <a:pt x="3880566" y="0"/>
                  </a:lnTo>
                  <a:lnTo>
                    <a:pt x="3928490" y="454"/>
                  </a:lnTo>
                  <a:lnTo>
                    <a:pt x="3976431" y="1546"/>
                  </a:lnTo>
                  <a:lnTo>
                    <a:pt x="4024759" y="3324"/>
                  </a:lnTo>
                  <a:lnTo>
                    <a:pt x="4073843" y="5838"/>
                  </a:lnTo>
                  <a:lnTo>
                    <a:pt x="4124053" y="9139"/>
                  </a:lnTo>
                  <a:lnTo>
                    <a:pt x="4175759" y="13276"/>
                  </a:lnTo>
                  <a:lnTo>
                    <a:pt x="4232925" y="17021"/>
                  </a:lnTo>
                  <a:lnTo>
                    <a:pt x="4290861" y="18678"/>
                  </a:lnTo>
                  <a:lnTo>
                    <a:pt x="4349092" y="18645"/>
                  </a:lnTo>
                  <a:lnTo>
                    <a:pt x="4407144" y="17321"/>
                  </a:lnTo>
                  <a:lnTo>
                    <a:pt x="4464543" y="15107"/>
                  </a:lnTo>
                  <a:lnTo>
                    <a:pt x="4520813" y="12402"/>
                  </a:lnTo>
                  <a:lnTo>
                    <a:pt x="4575482" y="9605"/>
                  </a:lnTo>
                  <a:lnTo>
                    <a:pt x="4628073" y="7116"/>
                  </a:lnTo>
                  <a:lnTo>
                    <a:pt x="4678113" y="5334"/>
                  </a:lnTo>
                  <a:lnTo>
                    <a:pt x="4725128" y="4660"/>
                  </a:lnTo>
                  <a:lnTo>
                    <a:pt x="4768642" y="5493"/>
                  </a:lnTo>
                  <a:lnTo>
                    <a:pt x="4808181" y="8231"/>
                  </a:lnTo>
                  <a:lnTo>
                    <a:pt x="4843272" y="13276"/>
                  </a:lnTo>
                  <a:lnTo>
                    <a:pt x="4878112" y="18495"/>
                  </a:lnTo>
                  <a:lnTo>
                    <a:pt x="4916985" y="21700"/>
                  </a:lnTo>
                  <a:lnTo>
                    <a:pt x="4959542" y="23202"/>
                  </a:lnTo>
                  <a:lnTo>
                    <a:pt x="5005433" y="23314"/>
                  </a:lnTo>
                  <a:lnTo>
                    <a:pt x="5054308" y="22349"/>
                  </a:lnTo>
                  <a:lnTo>
                    <a:pt x="5105817" y="20617"/>
                  </a:lnTo>
                  <a:lnTo>
                    <a:pt x="5159611" y="18432"/>
                  </a:lnTo>
                  <a:lnTo>
                    <a:pt x="5215341" y="16106"/>
                  </a:lnTo>
                  <a:lnTo>
                    <a:pt x="5272657" y="13950"/>
                  </a:lnTo>
                  <a:lnTo>
                    <a:pt x="5331208" y="12277"/>
                  </a:lnTo>
                  <a:lnTo>
                    <a:pt x="5390646" y="11399"/>
                  </a:lnTo>
                  <a:lnTo>
                    <a:pt x="5450621" y="11627"/>
                  </a:lnTo>
                  <a:lnTo>
                    <a:pt x="5510784" y="13276"/>
                  </a:lnTo>
                  <a:lnTo>
                    <a:pt x="5510784" y="19372"/>
                  </a:lnTo>
                  <a:lnTo>
                    <a:pt x="5510784" y="22420"/>
                  </a:lnTo>
                  <a:lnTo>
                    <a:pt x="5510784" y="28516"/>
                  </a:lnTo>
                  <a:lnTo>
                    <a:pt x="5453925" y="26057"/>
                  </a:lnTo>
                  <a:lnTo>
                    <a:pt x="5401469" y="23862"/>
                  </a:lnTo>
                  <a:lnTo>
                    <a:pt x="5352288" y="22081"/>
                  </a:lnTo>
                  <a:lnTo>
                    <a:pt x="5305250" y="20864"/>
                  </a:lnTo>
                  <a:lnTo>
                    <a:pt x="5259229" y="20363"/>
                  </a:lnTo>
                  <a:lnTo>
                    <a:pt x="5213095" y="20726"/>
                  </a:lnTo>
                  <a:lnTo>
                    <a:pt x="5165720" y="22106"/>
                  </a:lnTo>
                  <a:lnTo>
                    <a:pt x="5115973" y="24652"/>
                  </a:lnTo>
                  <a:lnTo>
                    <a:pt x="5062727" y="28516"/>
                  </a:lnTo>
                  <a:lnTo>
                    <a:pt x="5011779" y="32384"/>
                  </a:lnTo>
                  <a:lnTo>
                    <a:pt x="4958352" y="34953"/>
                  </a:lnTo>
                  <a:lnTo>
                    <a:pt x="4903444" y="36389"/>
                  </a:lnTo>
                  <a:lnTo>
                    <a:pt x="4848051" y="36855"/>
                  </a:lnTo>
                  <a:lnTo>
                    <a:pt x="4793170" y="36517"/>
                  </a:lnTo>
                  <a:lnTo>
                    <a:pt x="4739798" y="35538"/>
                  </a:lnTo>
                  <a:lnTo>
                    <a:pt x="4688931" y="34084"/>
                  </a:lnTo>
                  <a:lnTo>
                    <a:pt x="4641567" y="32320"/>
                  </a:lnTo>
                  <a:lnTo>
                    <a:pt x="4598702" y="30408"/>
                  </a:lnTo>
                  <a:lnTo>
                    <a:pt x="4561332" y="28516"/>
                  </a:lnTo>
                  <a:lnTo>
                    <a:pt x="4532709" y="27667"/>
                  </a:lnTo>
                  <a:lnTo>
                    <a:pt x="4499704" y="27188"/>
                  </a:lnTo>
                  <a:lnTo>
                    <a:pt x="4462479" y="27017"/>
                  </a:lnTo>
                  <a:lnTo>
                    <a:pt x="4421196" y="27092"/>
                  </a:lnTo>
                  <a:lnTo>
                    <a:pt x="4376017" y="27350"/>
                  </a:lnTo>
                  <a:lnTo>
                    <a:pt x="4327104" y="27729"/>
                  </a:lnTo>
                  <a:lnTo>
                    <a:pt x="4274621" y="28166"/>
                  </a:lnTo>
                  <a:lnTo>
                    <a:pt x="4218729" y="28599"/>
                  </a:lnTo>
                  <a:lnTo>
                    <a:pt x="4159591" y="28965"/>
                  </a:lnTo>
                  <a:lnTo>
                    <a:pt x="4097368" y="29202"/>
                  </a:lnTo>
                  <a:lnTo>
                    <a:pt x="4032224" y="29248"/>
                  </a:lnTo>
                  <a:lnTo>
                    <a:pt x="3964320" y="29040"/>
                  </a:lnTo>
                  <a:lnTo>
                    <a:pt x="3893820" y="28516"/>
                  </a:lnTo>
                  <a:lnTo>
                    <a:pt x="3828597" y="27801"/>
                  </a:lnTo>
                  <a:lnTo>
                    <a:pt x="3765510" y="26436"/>
                  </a:lnTo>
                  <a:lnTo>
                    <a:pt x="3704550" y="24612"/>
                  </a:lnTo>
                  <a:lnTo>
                    <a:pt x="3645705" y="22517"/>
                  </a:lnTo>
                  <a:lnTo>
                    <a:pt x="3588967" y="20343"/>
                  </a:lnTo>
                  <a:lnTo>
                    <a:pt x="3534324" y="18279"/>
                  </a:lnTo>
                  <a:lnTo>
                    <a:pt x="3481768" y="16514"/>
                  </a:lnTo>
                  <a:lnTo>
                    <a:pt x="3431288" y="15240"/>
                  </a:lnTo>
                  <a:lnTo>
                    <a:pt x="3382874" y="14645"/>
                  </a:lnTo>
                  <a:lnTo>
                    <a:pt x="3336515" y="14920"/>
                  </a:lnTo>
                  <a:lnTo>
                    <a:pt x="3292203" y="16254"/>
                  </a:lnTo>
                  <a:lnTo>
                    <a:pt x="3249927" y="18838"/>
                  </a:lnTo>
                  <a:lnTo>
                    <a:pt x="3209677" y="22862"/>
                  </a:lnTo>
                  <a:lnTo>
                    <a:pt x="3171443" y="28516"/>
                  </a:lnTo>
                  <a:lnTo>
                    <a:pt x="3122351" y="35454"/>
                  </a:lnTo>
                  <a:lnTo>
                    <a:pt x="3070408" y="39892"/>
                  </a:lnTo>
                  <a:lnTo>
                    <a:pt x="3016466" y="42201"/>
                  </a:lnTo>
                  <a:lnTo>
                    <a:pt x="2961377" y="42750"/>
                  </a:lnTo>
                  <a:lnTo>
                    <a:pt x="2905992" y="41912"/>
                  </a:lnTo>
                  <a:lnTo>
                    <a:pt x="2851163" y="40057"/>
                  </a:lnTo>
                  <a:lnTo>
                    <a:pt x="2797743" y="37557"/>
                  </a:lnTo>
                  <a:lnTo>
                    <a:pt x="2746583" y="34781"/>
                  </a:lnTo>
                  <a:lnTo>
                    <a:pt x="2698535" y="32102"/>
                  </a:lnTo>
                  <a:lnTo>
                    <a:pt x="2654451" y="29890"/>
                  </a:lnTo>
                  <a:lnTo>
                    <a:pt x="2615183" y="28516"/>
                  </a:lnTo>
                  <a:lnTo>
                    <a:pt x="2582668" y="28667"/>
                  </a:lnTo>
                  <a:lnTo>
                    <a:pt x="2543258" y="29635"/>
                  </a:lnTo>
                  <a:lnTo>
                    <a:pt x="2497943" y="31210"/>
                  </a:lnTo>
                  <a:lnTo>
                    <a:pt x="2447712" y="33181"/>
                  </a:lnTo>
                  <a:lnTo>
                    <a:pt x="2393556" y="35339"/>
                  </a:lnTo>
                  <a:lnTo>
                    <a:pt x="2336465" y="37473"/>
                  </a:lnTo>
                  <a:lnTo>
                    <a:pt x="2277427" y="39374"/>
                  </a:lnTo>
                  <a:lnTo>
                    <a:pt x="2217433" y="40832"/>
                  </a:lnTo>
                  <a:lnTo>
                    <a:pt x="2157472" y="41637"/>
                  </a:lnTo>
                  <a:lnTo>
                    <a:pt x="2098534" y="41578"/>
                  </a:lnTo>
                  <a:lnTo>
                    <a:pt x="2041609" y="40447"/>
                  </a:lnTo>
                  <a:lnTo>
                    <a:pt x="1987686" y="38033"/>
                  </a:lnTo>
                  <a:lnTo>
                    <a:pt x="1937756" y="34126"/>
                  </a:lnTo>
                  <a:lnTo>
                    <a:pt x="1892807" y="28516"/>
                  </a:lnTo>
                  <a:lnTo>
                    <a:pt x="1834123" y="21027"/>
                  </a:lnTo>
                  <a:lnTo>
                    <a:pt x="1776289" y="15787"/>
                  </a:lnTo>
                  <a:lnTo>
                    <a:pt x="1719698" y="12578"/>
                  </a:lnTo>
                  <a:lnTo>
                    <a:pt x="1664744" y="11179"/>
                  </a:lnTo>
                  <a:lnTo>
                    <a:pt x="1611820" y="11371"/>
                  </a:lnTo>
                  <a:lnTo>
                    <a:pt x="1561319" y="12934"/>
                  </a:lnTo>
                  <a:lnTo>
                    <a:pt x="1513635" y="15650"/>
                  </a:lnTo>
                  <a:lnTo>
                    <a:pt x="1469160" y="19298"/>
                  </a:lnTo>
                  <a:lnTo>
                    <a:pt x="1428288" y="23660"/>
                  </a:lnTo>
                  <a:lnTo>
                    <a:pt x="1391411" y="28516"/>
                  </a:lnTo>
                  <a:lnTo>
                    <a:pt x="1351110" y="33182"/>
                  </a:lnTo>
                  <a:lnTo>
                    <a:pt x="1308438" y="35364"/>
                  </a:lnTo>
                  <a:lnTo>
                    <a:pt x="1263396" y="35628"/>
                  </a:lnTo>
                  <a:lnTo>
                    <a:pt x="1215982" y="34536"/>
                  </a:lnTo>
                  <a:lnTo>
                    <a:pt x="1166198" y="32655"/>
                  </a:lnTo>
                  <a:lnTo>
                    <a:pt x="1114043" y="30548"/>
                  </a:lnTo>
                  <a:lnTo>
                    <a:pt x="1059518" y="28779"/>
                  </a:lnTo>
                  <a:lnTo>
                    <a:pt x="1002622" y="27914"/>
                  </a:lnTo>
                  <a:lnTo>
                    <a:pt x="943355" y="28516"/>
                  </a:lnTo>
                  <a:lnTo>
                    <a:pt x="912515" y="28912"/>
                  </a:lnTo>
                  <a:lnTo>
                    <a:pt x="877077" y="28720"/>
                  </a:lnTo>
                  <a:lnTo>
                    <a:pt x="837487" y="28036"/>
                  </a:lnTo>
                  <a:lnTo>
                    <a:pt x="794188" y="26956"/>
                  </a:lnTo>
                  <a:lnTo>
                    <a:pt x="747624" y="25576"/>
                  </a:lnTo>
                  <a:lnTo>
                    <a:pt x="698239" y="23992"/>
                  </a:lnTo>
                  <a:lnTo>
                    <a:pt x="646477" y="22301"/>
                  </a:lnTo>
                  <a:lnTo>
                    <a:pt x="592783" y="20597"/>
                  </a:lnTo>
                  <a:lnTo>
                    <a:pt x="537599" y="18977"/>
                  </a:lnTo>
                  <a:lnTo>
                    <a:pt x="481370" y="17537"/>
                  </a:lnTo>
                  <a:lnTo>
                    <a:pt x="424539" y="16373"/>
                  </a:lnTo>
                  <a:lnTo>
                    <a:pt x="367551" y="15582"/>
                  </a:lnTo>
                  <a:lnTo>
                    <a:pt x="310850" y="15258"/>
                  </a:lnTo>
                  <a:lnTo>
                    <a:pt x="254880" y="15498"/>
                  </a:lnTo>
                  <a:lnTo>
                    <a:pt x="200084" y="16397"/>
                  </a:lnTo>
                  <a:lnTo>
                    <a:pt x="146906" y="18053"/>
                  </a:lnTo>
                  <a:lnTo>
                    <a:pt x="95791" y="20561"/>
                  </a:lnTo>
                  <a:lnTo>
                    <a:pt x="47182" y="24016"/>
                  </a:lnTo>
                  <a:lnTo>
                    <a:pt x="1523" y="28516"/>
                  </a:lnTo>
                  <a:lnTo>
                    <a:pt x="1523" y="23944"/>
                  </a:lnTo>
                  <a:lnTo>
                    <a:pt x="0" y="16324"/>
                  </a:lnTo>
                  <a:lnTo>
                    <a:pt x="1523" y="13276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085" y="1316181"/>
            <a:ext cx="2924175" cy="13976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35" dirty="0">
                <a:solidFill>
                  <a:srgbClr val="000000"/>
                </a:solidFill>
              </a:rPr>
              <a:t>Porque</a:t>
            </a:r>
            <a:r>
              <a:rPr sz="4700" spc="-125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usar </a:t>
            </a:r>
            <a:r>
              <a:rPr sz="4700" spc="-1045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o</a:t>
            </a:r>
            <a:r>
              <a:rPr sz="4700" spc="-20" dirty="0">
                <a:solidFill>
                  <a:srgbClr val="000000"/>
                </a:solidFill>
              </a:rPr>
              <a:t> </a:t>
            </a:r>
            <a:r>
              <a:rPr sz="4700" spc="-60" dirty="0">
                <a:solidFill>
                  <a:srgbClr val="000000"/>
                </a:solidFill>
              </a:rPr>
              <a:t>Power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BI?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4158500" y="1655063"/>
            <a:ext cx="80010" cy="3967479"/>
            <a:chOff x="4158500" y="1655063"/>
            <a:chExt cx="80010" cy="3967479"/>
          </a:xfrm>
        </p:grpSpPr>
        <p:sp>
          <p:nvSpPr>
            <p:cNvPr id="4" name="object 4"/>
            <p:cNvSpPr/>
            <p:nvPr/>
          </p:nvSpPr>
          <p:spPr>
            <a:xfrm>
              <a:off x="4175465" y="1674875"/>
              <a:ext cx="41910" cy="3929379"/>
            </a:xfrm>
            <a:custGeom>
              <a:avLst/>
              <a:gdLst/>
              <a:ahLst/>
              <a:cxnLst/>
              <a:rect l="l" t="t" r="r" b="b"/>
              <a:pathLst>
                <a:path w="41910" h="3929379">
                  <a:moveTo>
                    <a:pt x="14330" y="1831488"/>
                  </a:moveTo>
                  <a:lnTo>
                    <a:pt x="10313" y="1762294"/>
                  </a:lnTo>
                  <a:lnTo>
                    <a:pt x="8091" y="1719925"/>
                  </a:lnTo>
                  <a:lnTo>
                    <a:pt x="5930" y="1674696"/>
                  </a:lnTo>
                  <a:lnTo>
                    <a:pt x="3945" y="1627045"/>
                  </a:lnTo>
                  <a:lnTo>
                    <a:pt x="2247" y="1577408"/>
                  </a:lnTo>
                  <a:lnTo>
                    <a:pt x="948" y="1526223"/>
                  </a:lnTo>
                  <a:lnTo>
                    <a:pt x="162" y="1473927"/>
                  </a:lnTo>
                  <a:lnTo>
                    <a:pt x="0" y="1420957"/>
                  </a:lnTo>
                  <a:lnTo>
                    <a:pt x="574" y="1367750"/>
                  </a:lnTo>
                  <a:lnTo>
                    <a:pt x="1997" y="1314742"/>
                  </a:lnTo>
                  <a:lnTo>
                    <a:pt x="4382" y="1262371"/>
                  </a:lnTo>
                  <a:lnTo>
                    <a:pt x="7841" y="1211074"/>
                  </a:lnTo>
                  <a:lnTo>
                    <a:pt x="12486" y="1161288"/>
                  </a:lnTo>
                  <a:lnTo>
                    <a:pt x="17380" y="1111626"/>
                  </a:lnTo>
                  <a:lnTo>
                    <a:pt x="20910" y="1060662"/>
                  </a:lnTo>
                  <a:lnTo>
                    <a:pt x="23224" y="1008770"/>
                  </a:lnTo>
                  <a:lnTo>
                    <a:pt x="24472" y="956324"/>
                  </a:lnTo>
                  <a:lnTo>
                    <a:pt x="24628" y="931672"/>
                  </a:lnTo>
                  <a:lnTo>
                    <a:pt x="24750" y="896958"/>
                  </a:lnTo>
                  <a:lnTo>
                    <a:pt x="24372" y="851270"/>
                  </a:lnTo>
                  <a:lnTo>
                    <a:pt x="23324" y="799411"/>
                  </a:lnTo>
                  <a:lnTo>
                    <a:pt x="21809" y="748496"/>
                  </a:lnTo>
                  <a:lnTo>
                    <a:pt x="19977" y="698902"/>
                  </a:lnTo>
                  <a:lnTo>
                    <a:pt x="17980" y="651001"/>
                  </a:lnTo>
                  <a:lnTo>
                    <a:pt x="15965" y="605168"/>
                  </a:lnTo>
                  <a:lnTo>
                    <a:pt x="14084" y="561779"/>
                  </a:lnTo>
                  <a:lnTo>
                    <a:pt x="12486" y="521208"/>
                  </a:lnTo>
                  <a:lnTo>
                    <a:pt x="11210" y="469869"/>
                  </a:lnTo>
                  <a:lnTo>
                    <a:pt x="11118" y="455220"/>
                  </a:lnTo>
                  <a:lnTo>
                    <a:pt x="10994" y="399117"/>
                  </a:lnTo>
                  <a:lnTo>
                    <a:pt x="11237" y="362637"/>
                  </a:lnTo>
                  <a:lnTo>
                    <a:pt x="12075" y="306360"/>
                  </a:lnTo>
                  <a:lnTo>
                    <a:pt x="13057" y="253174"/>
                  </a:lnTo>
                  <a:lnTo>
                    <a:pt x="14022" y="199046"/>
                  </a:lnTo>
                  <a:lnTo>
                    <a:pt x="14694" y="146089"/>
                  </a:lnTo>
                  <a:lnTo>
                    <a:pt x="14826" y="94878"/>
                  </a:lnTo>
                  <a:lnTo>
                    <a:pt x="14173" y="45989"/>
                  </a:lnTo>
                  <a:lnTo>
                    <a:pt x="12486" y="0"/>
                  </a:lnTo>
                  <a:lnTo>
                    <a:pt x="29250" y="0"/>
                  </a:lnTo>
                  <a:lnTo>
                    <a:pt x="28838" y="68868"/>
                  </a:lnTo>
                  <a:lnTo>
                    <a:pt x="27787" y="127211"/>
                  </a:lnTo>
                  <a:lnTo>
                    <a:pt x="26369" y="177581"/>
                  </a:lnTo>
                  <a:lnTo>
                    <a:pt x="24860" y="222528"/>
                  </a:lnTo>
                  <a:lnTo>
                    <a:pt x="23535" y="264604"/>
                  </a:lnTo>
                  <a:lnTo>
                    <a:pt x="22666" y="306360"/>
                  </a:lnTo>
                  <a:lnTo>
                    <a:pt x="22529" y="350347"/>
                  </a:lnTo>
                  <a:lnTo>
                    <a:pt x="23397" y="399117"/>
                  </a:lnTo>
                  <a:lnTo>
                    <a:pt x="25546" y="455220"/>
                  </a:lnTo>
                  <a:lnTo>
                    <a:pt x="29250" y="521208"/>
                  </a:lnTo>
                  <a:lnTo>
                    <a:pt x="33163" y="596222"/>
                  </a:lnTo>
                  <a:lnTo>
                    <a:pt x="35835" y="662432"/>
                  </a:lnTo>
                  <a:lnTo>
                    <a:pt x="37378" y="720852"/>
                  </a:lnTo>
                  <a:lnTo>
                    <a:pt x="37904" y="772498"/>
                  </a:lnTo>
                  <a:lnTo>
                    <a:pt x="37528" y="818388"/>
                  </a:lnTo>
                  <a:lnTo>
                    <a:pt x="36362" y="859536"/>
                  </a:lnTo>
                  <a:lnTo>
                    <a:pt x="34518" y="896958"/>
                  </a:lnTo>
                  <a:lnTo>
                    <a:pt x="32109" y="931672"/>
                  </a:lnTo>
                  <a:lnTo>
                    <a:pt x="29250" y="964692"/>
                  </a:lnTo>
                  <a:lnTo>
                    <a:pt x="27676" y="991279"/>
                  </a:lnTo>
                  <a:lnTo>
                    <a:pt x="27647" y="1024754"/>
                  </a:lnTo>
                  <a:lnTo>
                    <a:pt x="28813" y="1064268"/>
                  </a:lnTo>
                  <a:lnTo>
                    <a:pt x="30823" y="1108973"/>
                  </a:lnTo>
                  <a:lnTo>
                    <a:pt x="33328" y="1158018"/>
                  </a:lnTo>
                  <a:lnTo>
                    <a:pt x="36003" y="1211074"/>
                  </a:lnTo>
                  <a:lnTo>
                    <a:pt x="38427" y="1265736"/>
                  </a:lnTo>
                  <a:lnTo>
                    <a:pt x="40321" y="1322710"/>
                  </a:lnTo>
                  <a:lnTo>
                    <a:pt x="41311" y="1380629"/>
                  </a:lnTo>
                  <a:lnTo>
                    <a:pt x="41049" y="1438644"/>
                  </a:lnTo>
                  <a:lnTo>
                    <a:pt x="39184" y="1495905"/>
                  </a:lnTo>
                  <a:lnTo>
                    <a:pt x="35368" y="1551564"/>
                  </a:lnTo>
                  <a:lnTo>
                    <a:pt x="29250" y="1604772"/>
                  </a:lnTo>
                  <a:lnTo>
                    <a:pt x="21349" y="1668415"/>
                  </a:lnTo>
                  <a:lnTo>
                    <a:pt x="16521" y="1725119"/>
                  </a:lnTo>
                  <a:lnTo>
                    <a:pt x="14272" y="1776537"/>
                  </a:lnTo>
                  <a:lnTo>
                    <a:pt x="14107" y="1824325"/>
                  </a:lnTo>
                  <a:lnTo>
                    <a:pt x="14330" y="1831488"/>
                  </a:lnTo>
                  <a:close/>
                </a:path>
                <a:path w="41910" h="3929379">
                  <a:moveTo>
                    <a:pt x="19282" y="1933975"/>
                  </a:moveTo>
                  <a:lnTo>
                    <a:pt x="18057" y="1915631"/>
                  </a:lnTo>
                  <a:lnTo>
                    <a:pt x="15534" y="1870138"/>
                  </a:lnTo>
                  <a:lnTo>
                    <a:pt x="14330" y="1831488"/>
                  </a:lnTo>
                  <a:lnTo>
                    <a:pt x="15448" y="1849745"/>
                  </a:lnTo>
                  <a:lnTo>
                    <a:pt x="17899" y="1898160"/>
                  </a:lnTo>
                  <a:lnTo>
                    <a:pt x="19282" y="1933975"/>
                  </a:lnTo>
                  <a:close/>
                </a:path>
                <a:path w="41910" h="3929379">
                  <a:moveTo>
                    <a:pt x="17058" y="3928872"/>
                  </a:moveTo>
                  <a:lnTo>
                    <a:pt x="12486" y="3928872"/>
                  </a:lnTo>
                  <a:lnTo>
                    <a:pt x="17506" y="3878805"/>
                  </a:lnTo>
                  <a:lnTo>
                    <a:pt x="19362" y="3833567"/>
                  </a:lnTo>
                  <a:lnTo>
                    <a:pt x="18822" y="3791492"/>
                  </a:lnTo>
                  <a:lnTo>
                    <a:pt x="16655" y="3750917"/>
                  </a:lnTo>
                  <a:lnTo>
                    <a:pt x="13629" y="3710178"/>
                  </a:lnTo>
                  <a:lnTo>
                    <a:pt x="10511" y="3667609"/>
                  </a:lnTo>
                  <a:lnTo>
                    <a:pt x="8069" y="3621548"/>
                  </a:lnTo>
                  <a:lnTo>
                    <a:pt x="7077" y="3570104"/>
                  </a:lnTo>
                  <a:lnTo>
                    <a:pt x="8289" y="3512289"/>
                  </a:lnTo>
                  <a:lnTo>
                    <a:pt x="12486" y="3445764"/>
                  </a:lnTo>
                  <a:lnTo>
                    <a:pt x="17226" y="3382722"/>
                  </a:lnTo>
                  <a:lnTo>
                    <a:pt x="20029" y="3322380"/>
                  </a:lnTo>
                  <a:lnTo>
                    <a:pt x="21224" y="3264642"/>
                  </a:lnTo>
                  <a:lnTo>
                    <a:pt x="21142" y="3209412"/>
                  </a:lnTo>
                  <a:lnTo>
                    <a:pt x="20111" y="3156593"/>
                  </a:lnTo>
                  <a:lnTo>
                    <a:pt x="18463" y="3106089"/>
                  </a:lnTo>
                  <a:lnTo>
                    <a:pt x="16525" y="3057804"/>
                  </a:lnTo>
                  <a:lnTo>
                    <a:pt x="14629" y="3011642"/>
                  </a:lnTo>
                  <a:lnTo>
                    <a:pt x="13104" y="2967507"/>
                  </a:lnTo>
                  <a:lnTo>
                    <a:pt x="12280" y="2925302"/>
                  </a:lnTo>
                  <a:lnTo>
                    <a:pt x="12486" y="2884932"/>
                  </a:lnTo>
                  <a:lnTo>
                    <a:pt x="13241" y="2843462"/>
                  </a:lnTo>
                  <a:lnTo>
                    <a:pt x="13166" y="2799079"/>
                  </a:lnTo>
                  <a:lnTo>
                    <a:pt x="12486" y="2752120"/>
                  </a:lnTo>
                  <a:lnTo>
                    <a:pt x="11428" y="2702922"/>
                  </a:lnTo>
                  <a:lnTo>
                    <a:pt x="10152" y="2648711"/>
                  </a:lnTo>
                  <a:lnTo>
                    <a:pt x="9085" y="2599152"/>
                  </a:lnTo>
                  <a:lnTo>
                    <a:pt x="8254" y="2545255"/>
                  </a:lnTo>
                  <a:lnTo>
                    <a:pt x="7951" y="2490464"/>
                  </a:lnTo>
                  <a:lnTo>
                    <a:pt x="8405" y="2435117"/>
                  </a:lnTo>
                  <a:lnTo>
                    <a:pt x="9841" y="2379550"/>
                  </a:lnTo>
                  <a:lnTo>
                    <a:pt x="12486" y="2324100"/>
                  </a:lnTo>
                  <a:lnTo>
                    <a:pt x="16107" y="2264200"/>
                  </a:lnTo>
                  <a:lnTo>
                    <a:pt x="18777" y="2206825"/>
                  </a:lnTo>
                  <a:lnTo>
                    <a:pt x="20551" y="2151662"/>
                  </a:lnTo>
                  <a:lnTo>
                    <a:pt x="21483" y="2098401"/>
                  </a:lnTo>
                  <a:lnTo>
                    <a:pt x="21630" y="2046732"/>
                  </a:lnTo>
                  <a:lnTo>
                    <a:pt x="21044" y="1996342"/>
                  </a:lnTo>
                  <a:lnTo>
                    <a:pt x="19783" y="1946922"/>
                  </a:lnTo>
                  <a:lnTo>
                    <a:pt x="19282" y="1933975"/>
                  </a:lnTo>
                  <a:lnTo>
                    <a:pt x="21185" y="1962459"/>
                  </a:lnTo>
                  <a:lnTo>
                    <a:pt x="24422" y="2012277"/>
                  </a:lnTo>
                  <a:lnTo>
                    <a:pt x="27275" y="2066740"/>
                  </a:lnTo>
                  <a:lnTo>
                    <a:pt x="29250" y="2127504"/>
                  </a:lnTo>
                  <a:lnTo>
                    <a:pt x="29455" y="2188677"/>
                  </a:lnTo>
                  <a:lnTo>
                    <a:pt x="28518" y="2244181"/>
                  </a:lnTo>
                  <a:lnTo>
                    <a:pt x="26849" y="2295387"/>
                  </a:lnTo>
                  <a:lnTo>
                    <a:pt x="24860" y="2343668"/>
                  </a:lnTo>
                  <a:lnTo>
                    <a:pt x="22963" y="2390394"/>
                  </a:lnTo>
                  <a:lnTo>
                    <a:pt x="21569" y="2436937"/>
                  </a:lnTo>
                  <a:lnTo>
                    <a:pt x="21089" y="2484668"/>
                  </a:lnTo>
                  <a:lnTo>
                    <a:pt x="21934" y="2534960"/>
                  </a:lnTo>
                  <a:lnTo>
                    <a:pt x="24518" y="2589184"/>
                  </a:lnTo>
                  <a:lnTo>
                    <a:pt x="29250" y="2648711"/>
                  </a:lnTo>
                  <a:lnTo>
                    <a:pt x="33170" y="2696625"/>
                  </a:lnTo>
                  <a:lnTo>
                    <a:pt x="35888" y="2743523"/>
                  </a:lnTo>
                  <a:lnTo>
                    <a:pt x="37553" y="2789742"/>
                  </a:lnTo>
                  <a:lnTo>
                    <a:pt x="38315" y="2835620"/>
                  </a:lnTo>
                  <a:lnTo>
                    <a:pt x="38279" y="2884932"/>
                  </a:lnTo>
                  <a:lnTo>
                    <a:pt x="37728" y="2927701"/>
                  </a:lnTo>
                  <a:lnTo>
                    <a:pt x="36679" y="2974578"/>
                  </a:lnTo>
                  <a:lnTo>
                    <a:pt x="35326" y="3022463"/>
                  </a:lnTo>
                  <a:lnTo>
                    <a:pt x="33820" y="3071691"/>
                  </a:lnTo>
                  <a:lnTo>
                    <a:pt x="32309" y="3122601"/>
                  </a:lnTo>
                  <a:lnTo>
                    <a:pt x="30944" y="3175530"/>
                  </a:lnTo>
                  <a:lnTo>
                    <a:pt x="29874" y="3230814"/>
                  </a:lnTo>
                  <a:lnTo>
                    <a:pt x="29250" y="3288792"/>
                  </a:lnTo>
                  <a:lnTo>
                    <a:pt x="28700" y="3347668"/>
                  </a:lnTo>
                  <a:lnTo>
                    <a:pt x="27830" y="3405350"/>
                  </a:lnTo>
                  <a:lnTo>
                    <a:pt x="26752" y="3461724"/>
                  </a:lnTo>
                  <a:lnTo>
                    <a:pt x="24417" y="3570329"/>
                  </a:lnTo>
                  <a:lnTo>
                    <a:pt x="23394" y="3621884"/>
                  </a:lnTo>
                  <a:lnTo>
                    <a:pt x="22607" y="3671907"/>
                  </a:lnTo>
                  <a:lnTo>
                    <a:pt x="22263" y="3710178"/>
                  </a:lnTo>
                  <a:lnTo>
                    <a:pt x="22207" y="3766236"/>
                  </a:lnTo>
                  <a:lnTo>
                    <a:pt x="22819" y="3810316"/>
                  </a:lnTo>
                  <a:lnTo>
                    <a:pt x="24122" y="3852190"/>
                  </a:lnTo>
                  <a:lnTo>
                    <a:pt x="26228" y="3891746"/>
                  </a:lnTo>
                  <a:lnTo>
                    <a:pt x="29126" y="3927348"/>
                  </a:lnTo>
                  <a:lnTo>
                    <a:pt x="24678" y="3927348"/>
                  </a:lnTo>
                  <a:lnTo>
                    <a:pt x="17058" y="3928872"/>
                  </a:lnTo>
                  <a:close/>
                </a:path>
                <a:path w="41910" h="3929379">
                  <a:moveTo>
                    <a:pt x="29250" y="3928872"/>
                  </a:moveTo>
                  <a:lnTo>
                    <a:pt x="24678" y="3927348"/>
                  </a:lnTo>
                  <a:lnTo>
                    <a:pt x="29126" y="3927348"/>
                  </a:lnTo>
                  <a:lnTo>
                    <a:pt x="29250" y="392887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76788" y="1673351"/>
              <a:ext cx="43180" cy="3930650"/>
            </a:xfrm>
            <a:custGeom>
              <a:avLst/>
              <a:gdLst/>
              <a:ahLst/>
              <a:cxnLst/>
              <a:rect l="l" t="t" r="r" b="b"/>
              <a:pathLst>
                <a:path w="43179" h="3930650">
                  <a:moveTo>
                    <a:pt x="27927" y="1524"/>
                  </a:moveTo>
                  <a:lnTo>
                    <a:pt x="25993" y="66976"/>
                  </a:lnTo>
                  <a:lnTo>
                    <a:pt x="24708" y="123907"/>
                  </a:lnTo>
                  <a:lnTo>
                    <a:pt x="23990" y="174400"/>
                  </a:lnTo>
                  <a:lnTo>
                    <a:pt x="23757" y="220541"/>
                  </a:lnTo>
                  <a:lnTo>
                    <a:pt x="23926" y="264413"/>
                  </a:lnTo>
                  <a:lnTo>
                    <a:pt x="24416" y="308104"/>
                  </a:lnTo>
                  <a:lnTo>
                    <a:pt x="25143" y="353696"/>
                  </a:lnTo>
                  <a:lnTo>
                    <a:pt x="26025" y="403274"/>
                  </a:lnTo>
                  <a:lnTo>
                    <a:pt x="26981" y="458925"/>
                  </a:lnTo>
                  <a:lnTo>
                    <a:pt x="27927" y="522732"/>
                  </a:lnTo>
                  <a:lnTo>
                    <a:pt x="28680" y="591725"/>
                  </a:lnTo>
                  <a:lnTo>
                    <a:pt x="29771" y="647624"/>
                  </a:lnTo>
                  <a:lnTo>
                    <a:pt x="30975" y="693927"/>
                  </a:lnTo>
                  <a:lnTo>
                    <a:pt x="32066" y="734135"/>
                  </a:lnTo>
                  <a:lnTo>
                    <a:pt x="32819" y="771746"/>
                  </a:lnTo>
                  <a:lnTo>
                    <a:pt x="33007" y="810259"/>
                  </a:lnTo>
                  <a:lnTo>
                    <a:pt x="32405" y="853176"/>
                  </a:lnTo>
                  <a:lnTo>
                    <a:pt x="30787" y="903995"/>
                  </a:lnTo>
                  <a:lnTo>
                    <a:pt x="27927" y="966215"/>
                  </a:lnTo>
                  <a:lnTo>
                    <a:pt x="25582" y="1025293"/>
                  </a:lnTo>
                  <a:lnTo>
                    <a:pt x="25440" y="1078199"/>
                  </a:lnTo>
                  <a:lnTo>
                    <a:pt x="26871" y="1126350"/>
                  </a:lnTo>
                  <a:lnTo>
                    <a:pt x="29244" y="1171163"/>
                  </a:lnTo>
                  <a:lnTo>
                    <a:pt x="31927" y="1214056"/>
                  </a:lnTo>
                  <a:lnTo>
                    <a:pt x="34291" y="1256446"/>
                  </a:lnTo>
                  <a:lnTo>
                    <a:pt x="35704" y="1299750"/>
                  </a:lnTo>
                  <a:lnTo>
                    <a:pt x="35535" y="1345387"/>
                  </a:lnTo>
                  <a:lnTo>
                    <a:pt x="33153" y="1394772"/>
                  </a:lnTo>
                  <a:lnTo>
                    <a:pt x="27927" y="1449324"/>
                  </a:lnTo>
                  <a:lnTo>
                    <a:pt x="22717" y="1498741"/>
                  </a:lnTo>
                  <a:lnTo>
                    <a:pt x="18508" y="1550528"/>
                  </a:lnTo>
                  <a:lnTo>
                    <a:pt x="15283" y="1604010"/>
                  </a:lnTo>
                  <a:lnTo>
                    <a:pt x="13026" y="1658507"/>
                  </a:lnTo>
                  <a:lnTo>
                    <a:pt x="11721" y="1713342"/>
                  </a:lnTo>
                  <a:lnTo>
                    <a:pt x="11353" y="1767840"/>
                  </a:lnTo>
                  <a:lnTo>
                    <a:pt x="11906" y="1821321"/>
                  </a:lnTo>
                  <a:lnTo>
                    <a:pt x="13364" y="1873108"/>
                  </a:lnTo>
                  <a:lnTo>
                    <a:pt x="15711" y="1922525"/>
                  </a:lnTo>
                  <a:lnTo>
                    <a:pt x="18931" y="1968895"/>
                  </a:lnTo>
                  <a:lnTo>
                    <a:pt x="23008" y="2011538"/>
                  </a:lnTo>
                  <a:lnTo>
                    <a:pt x="27927" y="2049779"/>
                  </a:lnTo>
                  <a:lnTo>
                    <a:pt x="32083" y="2094207"/>
                  </a:lnTo>
                  <a:lnTo>
                    <a:pt x="33194" y="2141305"/>
                  </a:lnTo>
                  <a:lnTo>
                    <a:pt x="32055" y="2190725"/>
                  </a:lnTo>
                  <a:lnTo>
                    <a:pt x="29463" y="2242120"/>
                  </a:lnTo>
                  <a:lnTo>
                    <a:pt x="26212" y="2295143"/>
                  </a:lnTo>
                  <a:lnTo>
                    <a:pt x="23099" y="2349447"/>
                  </a:lnTo>
                  <a:lnTo>
                    <a:pt x="20918" y="2404683"/>
                  </a:lnTo>
                  <a:lnTo>
                    <a:pt x="20465" y="2460504"/>
                  </a:lnTo>
                  <a:lnTo>
                    <a:pt x="22537" y="2516562"/>
                  </a:lnTo>
                  <a:lnTo>
                    <a:pt x="27927" y="2572512"/>
                  </a:lnTo>
                  <a:lnTo>
                    <a:pt x="33194" y="2627062"/>
                  </a:lnTo>
                  <a:lnTo>
                    <a:pt x="34950" y="2680094"/>
                  </a:lnTo>
                  <a:lnTo>
                    <a:pt x="34072" y="2731645"/>
                  </a:lnTo>
                  <a:lnTo>
                    <a:pt x="31438" y="2781751"/>
                  </a:lnTo>
                  <a:lnTo>
                    <a:pt x="27927" y="2830449"/>
                  </a:lnTo>
                  <a:lnTo>
                    <a:pt x="24416" y="2877775"/>
                  </a:lnTo>
                  <a:lnTo>
                    <a:pt x="21782" y="2923766"/>
                  </a:lnTo>
                  <a:lnTo>
                    <a:pt x="20904" y="2968459"/>
                  </a:lnTo>
                  <a:lnTo>
                    <a:pt x="22660" y="3011890"/>
                  </a:lnTo>
                  <a:lnTo>
                    <a:pt x="27927" y="3054096"/>
                  </a:lnTo>
                  <a:lnTo>
                    <a:pt x="31664" y="3080733"/>
                  </a:lnTo>
                  <a:lnTo>
                    <a:pt x="34823" y="3111079"/>
                  </a:lnTo>
                  <a:lnTo>
                    <a:pt x="39492" y="3182423"/>
                  </a:lnTo>
                  <a:lnTo>
                    <a:pt x="41048" y="3223183"/>
                  </a:lnTo>
                  <a:lnTo>
                    <a:pt x="42115" y="3267175"/>
                  </a:lnTo>
                  <a:lnTo>
                    <a:pt x="42714" y="3314281"/>
                  </a:lnTo>
                  <a:lnTo>
                    <a:pt x="42869" y="3364382"/>
                  </a:lnTo>
                  <a:lnTo>
                    <a:pt x="42601" y="3417359"/>
                  </a:lnTo>
                  <a:lnTo>
                    <a:pt x="41932" y="3473092"/>
                  </a:lnTo>
                  <a:lnTo>
                    <a:pt x="40886" y="3531462"/>
                  </a:lnTo>
                  <a:lnTo>
                    <a:pt x="39485" y="3592350"/>
                  </a:lnTo>
                  <a:lnTo>
                    <a:pt x="37750" y="3655638"/>
                  </a:lnTo>
                  <a:lnTo>
                    <a:pt x="35705" y="3721205"/>
                  </a:lnTo>
                  <a:lnTo>
                    <a:pt x="33371" y="3788933"/>
                  </a:lnTo>
                  <a:lnTo>
                    <a:pt x="30771" y="3858703"/>
                  </a:lnTo>
                  <a:lnTo>
                    <a:pt x="27927" y="3930396"/>
                  </a:lnTo>
                  <a:lnTo>
                    <a:pt x="20307" y="3930396"/>
                  </a:lnTo>
                  <a:lnTo>
                    <a:pt x="18783" y="3930396"/>
                  </a:lnTo>
                  <a:lnTo>
                    <a:pt x="11163" y="3930396"/>
                  </a:lnTo>
                  <a:lnTo>
                    <a:pt x="11506" y="3888067"/>
                  </a:lnTo>
                  <a:lnTo>
                    <a:pt x="11039" y="3841452"/>
                  </a:lnTo>
                  <a:lnTo>
                    <a:pt x="10009" y="3791401"/>
                  </a:lnTo>
                  <a:lnTo>
                    <a:pt x="8662" y="3738768"/>
                  </a:lnTo>
                  <a:lnTo>
                    <a:pt x="7247" y="3684403"/>
                  </a:lnTo>
                  <a:lnTo>
                    <a:pt x="6010" y="3629159"/>
                  </a:lnTo>
                  <a:lnTo>
                    <a:pt x="5200" y="3573887"/>
                  </a:lnTo>
                  <a:lnTo>
                    <a:pt x="5062" y="3519440"/>
                  </a:lnTo>
                  <a:lnTo>
                    <a:pt x="5846" y="3466669"/>
                  </a:lnTo>
                  <a:lnTo>
                    <a:pt x="7797" y="3416426"/>
                  </a:lnTo>
                  <a:lnTo>
                    <a:pt x="11163" y="3369564"/>
                  </a:lnTo>
                  <a:lnTo>
                    <a:pt x="15607" y="3322131"/>
                  </a:lnTo>
                  <a:lnTo>
                    <a:pt x="18917" y="3277770"/>
                  </a:lnTo>
                  <a:lnTo>
                    <a:pt x="21148" y="3235256"/>
                  </a:lnTo>
                  <a:lnTo>
                    <a:pt x="22355" y="3193365"/>
                  </a:lnTo>
                  <a:lnTo>
                    <a:pt x="22593" y="3150870"/>
                  </a:lnTo>
                  <a:lnTo>
                    <a:pt x="21916" y="3106546"/>
                  </a:lnTo>
                  <a:lnTo>
                    <a:pt x="20380" y="3059167"/>
                  </a:lnTo>
                  <a:lnTo>
                    <a:pt x="18039" y="3007510"/>
                  </a:lnTo>
                  <a:lnTo>
                    <a:pt x="14949" y="2950348"/>
                  </a:lnTo>
                  <a:lnTo>
                    <a:pt x="11163" y="2886456"/>
                  </a:lnTo>
                  <a:lnTo>
                    <a:pt x="8616" y="2835196"/>
                  </a:lnTo>
                  <a:lnTo>
                    <a:pt x="7180" y="2785326"/>
                  </a:lnTo>
                  <a:lnTo>
                    <a:pt x="6668" y="2736560"/>
                  </a:lnTo>
                  <a:lnTo>
                    <a:pt x="6893" y="2688609"/>
                  </a:lnTo>
                  <a:lnTo>
                    <a:pt x="7667" y="2641187"/>
                  </a:lnTo>
                  <a:lnTo>
                    <a:pt x="8803" y="2594006"/>
                  </a:lnTo>
                  <a:lnTo>
                    <a:pt x="10114" y="2546779"/>
                  </a:lnTo>
                  <a:lnTo>
                    <a:pt x="11413" y="2499219"/>
                  </a:lnTo>
                  <a:lnTo>
                    <a:pt x="12511" y="2451040"/>
                  </a:lnTo>
                  <a:lnTo>
                    <a:pt x="13223" y="2401953"/>
                  </a:lnTo>
                  <a:lnTo>
                    <a:pt x="13361" y="2351671"/>
                  </a:lnTo>
                  <a:lnTo>
                    <a:pt x="12736" y="2299908"/>
                  </a:lnTo>
                  <a:lnTo>
                    <a:pt x="11163" y="2246375"/>
                  </a:lnTo>
                  <a:lnTo>
                    <a:pt x="9599" y="2178660"/>
                  </a:lnTo>
                  <a:lnTo>
                    <a:pt x="9261" y="2116677"/>
                  </a:lnTo>
                  <a:lnTo>
                    <a:pt x="9819" y="2059577"/>
                  </a:lnTo>
                  <a:lnTo>
                    <a:pt x="10944" y="2006510"/>
                  </a:lnTo>
                  <a:lnTo>
                    <a:pt x="12306" y="1956625"/>
                  </a:lnTo>
                  <a:lnTo>
                    <a:pt x="13577" y="1909072"/>
                  </a:lnTo>
                  <a:lnTo>
                    <a:pt x="14427" y="1863000"/>
                  </a:lnTo>
                  <a:lnTo>
                    <a:pt x="14528" y="1817559"/>
                  </a:lnTo>
                  <a:lnTo>
                    <a:pt x="13550" y="1771898"/>
                  </a:lnTo>
                  <a:lnTo>
                    <a:pt x="11163" y="1725168"/>
                  </a:lnTo>
                  <a:lnTo>
                    <a:pt x="8102" y="1674437"/>
                  </a:lnTo>
                  <a:lnTo>
                    <a:pt x="5192" y="1627845"/>
                  </a:lnTo>
                  <a:lnTo>
                    <a:pt x="2696" y="1583774"/>
                  </a:lnTo>
                  <a:lnTo>
                    <a:pt x="878" y="1540607"/>
                  </a:lnTo>
                  <a:lnTo>
                    <a:pt x="0" y="1496724"/>
                  </a:lnTo>
                  <a:lnTo>
                    <a:pt x="326" y="1450509"/>
                  </a:lnTo>
                  <a:lnTo>
                    <a:pt x="2119" y="1400342"/>
                  </a:lnTo>
                  <a:lnTo>
                    <a:pt x="5644" y="1344606"/>
                  </a:lnTo>
                  <a:lnTo>
                    <a:pt x="11163" y="1281683"/>
                  </a:lnTo>
                  <a:lnTo>
                    <a:pt x="15034" y="1229646"/>
                  </a:lnTo>
                  <a:lnTo>
                    <a:pt x="16984" y="1175392"/>
                  </a:lnTo>
                  <a:lnTo>
                    <a:pt x="17378" y="1119687"/>
                  </a:lnTo>
                  <a:lnTo>
                    <a:pt x="16582" y="1063300"/>
                  </a:lnTo>
                  <a:lnTo>
                    <a:pt x="14960" y="1006997"/>
                  </a:lnTo>
                  <a:lnTo>
                    <a:pt x="12877" y="951547"/>
                  </a:lnTo>
                  <a:lnTo>
                    <a:pt x="10700" y="897716"/>
                  </a:lnTo>
                  <a:lnTo>
                    <a:pt x="8792" y="846271"/>
                  </a:lnTo>
                  <a:lnTo>
                    <a:pt x="7520" y="797980"/>
                  </a:lnTo>
                  <a:lnTo>
                    <a:pt x="7247" y="753610"/>
                  </a:lnTo>
                  <a:lnTo>
                    <a:pt x="8340" y="713929"/>
                  </a:lnTo>
                  <a:lnTo>
                    <a:pt x="11163" y="679703"/>
                  </a:lnTo>
                  <a:lnTo>
                    <a:pt x="14884" y="649203"/>
                  </a:lnTo>
                  <a:lnTo>
                    <a:pt x="18259" y="614741"/>
                  </a:lnTo>
                  <a:lnTo>
                    <a:pt x="21214" y="576412"/>
                  </a:lnTo>
                  <a:lnTo>
                    <a:pt x="23674" y="534312"/>
                  </a:lnTo>
                  <a:lnTo>
                    <a:pt x="25564" y="488538"/>
                  </a:lnTo>
                  <a:lnTo>
                    <a:pt x="26808" y="439183"/>
                  </a:lnTo>
                  <a:lnTo>
                    <a:pt x="27332" y="386346"/>
                  </a:lnTo>
                  <a:lnTo>
                    <a:pt x="27062" y="330120"/>
                  </a:lnTo>
                  <a:lnTo>
                    <a:pt x="25922" y="270602"/>
                  </a:lnTo>
                  <a:lnTo>
                    <a:pt x="23836" y="207888"/>
                  </a:lnTo>
                  <a:lnTo>
                    <a:pt x="20731" y="142073"/>
                  </a:lnTo>
                  <a:lnTo>
                    <a:pt x="16532" y="73253"/>
                  </a:lnTo>
                  <a:lnTo>
                    <a:pt x="11163" y="1524"/>
                  </a:lnTo>
                  <a:lnTo>
                    <a:pt x="15735" y="0"/>
                  </a:lnTo>
                  <a:lnTo>
                    <a:pt x="21831" y="0"/>
                  </a:lnTo>
                  <a:lnTo>
                    <a:pt x="27927" y="152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63937" y="1346483"/>
            <a:ext cx="5274310" cy="442849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93370" indent="-281305">
              <a:lnSpc>
                <a:spcPct val="100000"/>
              </a:lnSpc>
              <a:spcBef>
                <a:spcPts val="635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strike="sngStrike" spc="-35" dirty="0">
                <a:latin typeface="Calibri"/>
                <a:cs typeface="Calibri"/>
              </a:rPr>
              <a:t>Para</a:t>
            </a:r>
            <a:r>
              <a:rPr sz="2800" strike="sngStrike" spc="5" dirty="0">
                <a:latin typeface="Calibri"/>
                <a:cs typeface="Calibri"/>
              </a:rPr>
              <a:t> </a:t>
            </a:r>
            <a:r>
              <a:rPr sz="2800" strike="sngStrike" dirty="0">
                <a:latin typeface="Calibri"/>
                <a:cs typeface="Calibri"/>
              </a:rPr>
              <a:t>criar</a:t>
            </a:r>
            <a:r>
              <a:rPr sz="2800" strike="sngStrike" spc="-25" dirty="0">
                <a:latin typeface="Calibri"/>
                <a:cs typeface="Calibri"/>
              </a:rPr>
              <a:t> </a:t>
            </a:r>
            <a:r>
              <a:rPr sz="2800" strike="sngStrike" spc="-15" dirty="0">
                <a:latin typeface="Calibri"/>
                <a:cs typeface="Calibri"/>
              </a:rPr>
              <a:t>gráficos</a:t>
            </a:r>
            <a:r>
              <a:rPr sz="2800" strike="noStrike" spc="-15" dirty="0">
                <a:latin typeface="Calibri"/>
                <a:cs typeface="Calibri"/>
              </a:rPr>
              <a:t>;</a:t>
            </a:r>
            <a:endParaRPr sz="2800" dirty="0">
              <a:latin typeface="Calibri"/>
              <a:cs typeface="Calibri"/>
            </a:endParaRPr>
          </a:p>
          <a:p>
            <a:pPr marL="293370" indent="-281305">
              <a:lnSpc>
                <a:spcPct val="100000"/>
              </a:lnSpc>
              <a:spcBef>
                <a:spcPts val="540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strike="sngStrike" spc="-35" dirty="0">
                <a:latin typeface="Calibri"/>
                <a:cs typeface="Calibri"/>
              </a:rPr>
              <a:t>Para</a:t>
            </a:r>
            <a:r>
              <a:rPr sz="2800" strike="sngStrike" spc="-5" dirty="0">
                <a:latin typeface="Calibri"/>
                <a:cs typeface="Calibri"/>
              </a:rPr>
              <a:t> </a:t>
            </a:r>
            <a:r>
              <a:rPr sz="2800" strike="sngStrike" dirty="0">
                <a:latin typeface="Calibri"/>
                <a:cs typeface="Calibri"/>
              </a:rPr>
              <a:t>criar</a:t>
            </a:r>
            <a:r>
              <a:rPr sz="2800" strike="sngStrike" spc="-30" dirty="0">
                <a:latin typeface="Calibri"/>
                <a:cs typeface="Calibri"/>
              </a:rPr>
              <a:t> </a:t>
            </a:r>
            <a:r>
              <a:rPr sz="2800" strike="sngStrike" spc="-10" dirty="0">
                <a:latin typeface="Calibri"/>
                <a:cs typeface="Calibri"/>
              </a:rPr>
              <a:t>relatórios;</a:t>
            </a:r>
            <a:endParaRPr sz="2800" dirty="0">
              <a:latin typeface="Calibri"/>
              <a:cs typeface="Calibri"/>
            </a:endParaRPr>
          </a:p>
          <a:p>
            <a:pPr marL="213360" marR="744855" indent="-201295">
              <a:lnSpc>
                <a:spcPts val="3020"/>
              </a:lnSpc>
              <a:spcBef>
                <a:spcPts val="940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strike="sngStrike" spc="-35" dirty="0">
                <a:latin typeface="Calibri"/>
                <a:cs typeface="Calibri"/>
              </a:rPr>
              <a:t>Para</a:t>
            </a:r>
            <a:r>
              <a:rPr sz="2800" strike="sngStrike" spc="5" dirty="0">
                <a:latin typeface="Calibri"/>
                <a:cs typeface="Calibri"/>
              </a:rPr>
              <a:t> </a:t>
            </a:r>
            <a:r>
              <a:rPr sz="2800" strike="sngStrike" spc="-5" dirty="0">
                <a:latin typeface="Calibri"/>
                <a:cs typeface="Calibri"/>
              </a:rPr>
              <a:t>modelar</a:t>
            </a:r>
            <a:r>
              <a:rPr sz="2800" strike="sngStrike" spc="10" dirty="0">
                <a:latin typeface="Calibri"/>
                <a:cs typeface="Calibri"/>
              </a:rPr>
              <a:t> </a:t>
            </a:r>
            <a:r>
              <a:rPr sz="2800" strike="sngStrike" spc="5" dirty="0">
                <a:latin typeface="Calibri"/>
                <a:cs typeface="Calibri"/>
              </a:rPr>
              <a:t>os</a:t>
            </a:r>
            <a:r>
              <a:rPr sz="2800" strike="sngStrike" spc="-25" dirty="0">
                <a:latin typeface="Calibri"/>
                <a:cs typeface="Calibri"/>
              </a:rPr>
              <a:t> </a:t>
            </a:r>
            <a:r>
              <a:rPr sz="2800" strike="sngStrike" dirty="0">
                <a:latin typeface="Calibri"/>
                <a:cs typeface="Calibri"/>
              </a:rPr>
              <a:t>dados sem</a:t>
            </a:r>
            <a:r>
              <a:rPr sz="2800" strike="sngStrike" spc="-20" dirty="0">
                <a:latin typeface="Calibri"/>
                <a:cs typeface="Calibri"/>
              </a:rPr>
              <a:t> </a:t>
            </a:r>
            <a:r>
              <a:rPr sz="2800" strike="sngStrike" dirty="0">
                <a:latin typeface="Calibri"/>
                <a:cs typeface="Calibri"/>
              </a:rPr>
              <a:t>a </a:t>
            </a:r>
            <a:r>
              <a:rPr sz="2800" strike="noStrike" spc="-620" dirty="0">
                <a:latin typeface="Calibri"/>
                <a:cs typeface="Calibri"/>
              </a:rPr>
              <a:t> </a:t>
            </a:r>
            <a:r>
              <a:rPr sz="2800" strike="sngStrike" dirty="0">
                <a:latin typeface="Calibri"/>
                <a:cs typeface="Calibri"/>
              </a:rPr>
              <a:t>necessidade</a:t>
            </a:r>
            <a:r>
              <a:rPr sz="2800" strike="sngStrike" spc="-40" dirty="0">
                <a:latin typeface="Calibri"/>
                <a:cs typeface="Calibri"/>
              </a:rPr>
              <a:t> </a:t>
            </a:r>
            <a:r>
              <a:rPr sz="2800" strike="sngStrike" spc="-10" dirty="0">
                <a:latin typeface="Calibri"/>
                <a:cs typeface="Calibri"/>
              </a:rPr>
              <a:t>de</a:t>
            </a:r>
            <a:r>
              <a:rPr sz="2800" strike="sngStrike" spc="-35" dirty="0">
                <a:latin typeface="Calibri"/>
                <a:cs typeface="Calibri"/>
              </a:rPr>
              <a:t> </a:t>
            </a:r>
            <a:r>
              <a:rPr sz="2800" strike="sngStrike" spc="-10" dirty="0">
                <a:latin typeface="Calibri"/>
                <a:cs typeface="Calibri"/>
              </a:rPr>
              <a:t>programação;</a:t>
            </a:r>
            <a:endParaRPr sz="2800" dirty="0">
              <a:latin typeface="Calibri"/>
              <a:cs typeface="Calibri"/>
            </a:endParaRPr>
          </a:p>
          <a:p>
            <a:pPr marL="213360" marR="5080" indent="-201295">
              <a:lnSpc>
                <a:spcPts val="3020"/>
              </a:lnSpc>
              <a:spcBef>
                <a:spcPts val="895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strike="sngStrike" spc="-35" dirty="0">
                <a:latin typeface="Calibri"/>
                <a:cs typeface="Calibri"/>
              </a:rPr>
              <a:t>Para</a:t>
            </a:r>
            <a:r>
              <a:rPr sz="2800" strike="sngStrike" spc="20" dirty="0">
                <a:latin typeface="Calibri"/>
                <a:cs typeface="Calibri"/>
              </a:rPr>
              <a:t> </a:t>
            </a:r>
            <a:r>
              <a:rPr sz="2800" strike="sngStrike" spc="-20" dirty="0">
                <a:latin typeface="Calibri"/>
                <a:cs typeface="Calibri"/>
              </a:rPr>
              <a:t>integrar</a:t>
            </a:r>
            <a:r>
              <a:rPr sz="2800" strike="sngStrike" spc="20" dirty="0">
                <a:latin typeface="Calibri"/>
                <a:cs typeface="Calibri"/>
              </a:rPr>
              <a:t> </a:t>
            </a:r>
            <a:r>
              <a:rPr sz="2800" strike="sngStrike" spc="-10" dirty="0">
                <a:latin typeface="Calibri"/>
                <a:cs typeface="Calibri"/>
              </a:rPr>
              <a:t>com</a:t>
            </a:r>
            <a:r>
              <a:rPr sz="2800" strike="sngStrike" spc="-15" dirty="0">
                <a:latin typeface="Calibri"/>
                <a:cs typeface="Calibri"/>
              </a:rPr>
              <a:t> </a:t>
            </a:r>
            <a:r>
              <a:rPr sz="2800" strike="sngStrike" spc="-10" dirty="0">
                <a:latin typeface="Calibri"/>
                <a:cs typeface="Calibri"/>
              </a:rPr>
              <a:t>outros</a:t>
            </a:r>
            <a:r>
              <a:rPr sz="2800" strike="sngStrike" spc="10" dirty="0">
                <a:latin typeface="Calibri"/>
                <a:cs typeface="Calibri"/>
              </a:rPr>
              <a:t> </a:t>
            </a:r>
            <a:r>
              <a:rPr sz="2800" strike="sngStrike" spc="-15" dirty="0">
                <a:latin typeface="Calibri"/>
                <a:cs typeface="Calibri"/>
              </a:rPr>
              <a:t>produtos </a:t>
            </a:r>
            <a:r>
              <a:rPr sz="2800" strike="noStrike" spc="-615" dirty="0">
                <a:latin typeface="Calibri"/>
                <a:cs typeface="Calibri"/>
              </a:rPr>
              <a:t> </a:t>
            </a:r>
            <a:r>
              <a:rPr sz="2800" strike="sngStrike" spc="-5" dirty="0">
                <a:latin typeface="Calibri"/>
                <a:cs typeface="Calibri"/>
              </a:rPr>
              <a:t>Microsoft</a:t>
            </a:r>
            <a:r>
              <a:rPr sz="2800" strike="noStrike" spc="-5" dirty="0">
                <a:latin typeface="Calibri"/>
                <a:cs typeface="Calibri"/>
              </a:rPr>
              <a:t>;</a:t>
            </a:r>
            <a:endParaRPr sz="2800" dirty="0">
              <a:latin typeface="Calibri"/>
              <a:cs typeface="Calibri"/>
            </a:endParaRPr>
          </a:p>
          <a:p>
            <a:pPr marL="213360" marR="780415" indent="-201295">
              <a:lnSpc>
                <a:spcPct val="90100"/>
              </a:lnSpc>
              <a:spcBef>
                <a:spcPts val="845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spc="-35" dirty="0">
                <a:latin typeface="Calibri"/>
                <a:cs typeface="Calibri"/>
              </a:rPr>
              <a:t>Para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resolver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problemas</a:t>
            </a:r>
            <a:r>
              <a:rPr sz="2800" spc="5" dirty="0">
                <a:latin typeface="Calibri"/>
                <a:cs typeface="Calibri"/>
              </a:rPr>
              <a:t> de 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negócio, </a:t>
            </a:r>
            <a:r>
              <a:rPr sz="2800" spc="-15" dirty="0">
                <a:latin typeface="Calibri"/>
                <a:cs typeface="Calibri"/>
              </a:rPr>
              <a:t>entregar </a:t>
            </a:r>
            <a:r>
              <a:rPr sz="2800" spc="-5" dirty="0">
                <a:latin typeface="Calibri"/>
                <a:cs typeface="Calibri"/>
              </a:rPr>
              <a:t>soluções 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ajudar a </a:t>
            </a:r>
            <a:r>
              <a:rPr sz="2800" spc="-5" dirty="0">
                <a:latin typeface="Calibri"/>
                <a:cs typeface="Calibri"/>
              </a:rPr>
              <a:t>empresa </a:t>
            </a:r>
            <a:r>
              <a:rPr sz="2800" spc="5" dirty="0">
                <a:latin typeface="Calibri"/>
                <a:cs typeface="Calibri"/>
              </a:rPr>
              <a:t>ou </a:t>
            </a:r>
            <a:r>
              <a:rPr sz="2800" spc="-10" dirty="0">
                <a:latin typeface="Calibri"/>
                <a:cs typeface="Calibri"/>
              </a:rPr>
              <a:t>cliente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alcançar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objetivos.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3" y="3525011"/>
            <a:ext cx="3320796" cy="18745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43" y="774573"/>
            <a:ext cx="10692384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176" y="1916651"/>
            <a:ext cx="2658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5" dirty="0"/>
              <a:t>Conceitos</a:t>
            </a:r>
            <a:r>
              <a:rPr sz="2800" spc="-10" dirty="0"/>
              <a:t> </a:t>
            </a:r>
            <a:r>
              <a:rPr sz="2800" spc="-20" dirty="0"/>
              <a:t>Básicos;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16176" y="2300780"/>
            <a:ext cx="4555490" cy="237847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40"/>
              </a:lnSpc>
              <a:spcBef>
                <a:spcPts val="47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Antes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elaborar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Dashboard;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Visão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Geral;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Importando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tratando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dados;</a:t>
            </a:r>
            <a:endParaRPr sz="2800" dirty="0">
              <a:latin typeface="Calibri"/>
              <a:cs typeface="Calibri"/>
            </a:endParaRPr>
          </a:p>
          <a:p>
            <a:pPr marL="12700" marR="125730">
              <a:lnSpc>
                <a:spcPct val="90200"/>
              </a:lnSpc>
              <a:spcBef>
                <a:spcPts val="16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Construindo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Dashboards;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Modelagem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relacionamento;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 err="1">
                <a:solidFill>
                  <a:srgbClr val="FFFFFF"/>
                </a:solidFill>
                <a:latin typeface="Calibri"/>
                <a:cs typeface="Calibri"/>
              </a:rPr>
              <a:t>Linguage</a:t>
            </a:r>
            <a:r>
              <a:rPr lang="pt-BR" sz="2800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DAX;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5591" y="3285093"/>
            <a:ext cx="207454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spc="-10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61588" y="2778251"/>
            <a:ext cx="22860" cy="2004060"/>
          </a:xfrm>
          <a:custGeom>
            <a:avLst/>
            <a:gdLst/>
            <a:ahLst/>
            <a:cxnLst/>
            <a:rect l="l" t="t" r="r" b="b"/>
            <a:pathLst>
              <a:path w="22860" h="2004060">
                <a:moveTo>
                  <a:pt x="22859" y="2004059"/>
                </a:moveTo>
                <a:lnTo>
                  <a:pt x="0" y="2004059"/>
                </a:lnTo>
                <a:lnTo>
                  <a:pt x="0" y="0"/>
                </a:lnTo>
                <a:lnTo>
                  <a:pt x="22859" y="0"/>
                </a:lnTo>
                <a:lnTo>
                  <a:pt x="22859" y="20040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67382" y="6438383"/>
            <a:ext cx="1492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115"/>
              </a:lnSpc>
            </a:pPr>
            <a:fld id="{81D60167-4931-47E6-BA6A-407CBD079E47}" type="slidenum"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2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483881"/>
            <a:ext cx="270954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40" dirty="0">
                <a:solidFill>
                  <a:srgbClr val="000000"/>
                </a:solidFill>
              </a:rPr>
              <a:t>Porque </a:t>
            </a:r>
            <a:r>
              <a:rPr sz="4350" spc="-15" dirty="0">
                <a:solidFill>
                  <a:srgbClr val="000000"/>
                </a:solidFill>
              </a:rPr>
              <a:t>usar </a:t>
            </a:r>
            <a:r>
              <a:rPr sz="4350" spc="-969" dirty="0">
                <a:solidFill>
                  <a:srgbClr val="000000"/>
                </a:solidFill>
              </a:rPr>
              <a:t> </a:t>
            </a:r>
            <a:r>
              <a:rPr sz="4350" spc="-10" dirty="0">
                <a:solidFill>
                  <a:srgbClr val="000000"/>
                </a:solidFill>
              </a:rPr>
              <a:t>o</a:t>
            </a:r>
            <a:r>
              <a:rPr sz="4350" spc="-20" dirty="0">
                <a:solidFill>
                  <a:srgbClr val="000000"/>
                </a:solidFill>
              </a:rPr>
              <a:t> </a:t>
            </a:r>
            <a:r>
              <a:rPr sz="4350" spc="-60" dirty="0">
                <a:solidFill>
                  <a:srgbClr val="000000"/>
                </a:solidFill>
              </a:rPr>
              <a:t>Power</a:t>
            </a:r>
            <a:r>
              <a:rPr sz="4350" spc="15" dirty="0">
                <a:solidFill>
                  <a:srgbClr val="000000"/>
                </a:solidFill>
              </a:rPr>
              <a:t> </a:t>
            </a:r>
            <a:r>
              <a:rPr sz="4350" spc="-30" dirty="0">
                <a:solidFill>
                  <a:srgbClr val="000000"/>
                </a:solidFill>
              </a:rPr>
              <a:t>BI?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820" y="3204413"/>
            <a:ext cx="3594100" cy="25330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4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5" dirty="0">
                <a:latin typeface="Calibri"/>
                <a:cs typeface="Calibri"/>
              </a:rPr>
              <a:t>O </a:t>
            </a:r>
            <a:r>
              <a:rPr sz="2450" spc="-15" dirty="0">
                <a:latin typeface="Calibri"/>
                <a:cs typeface="Calibri"/>
              </a:rPr>
              <a:t>Power </a:t>
            </a:r>
            <a:r>
              <a:rPr sz="2450" spc="-5" dirty="0">
                <a:latin typeface="Calibri"/>
                <a:cs typeface="Calibri"/>
              </a:rPr>
              <a:t>BI </a:t>
            </a:r>
            <a:r>
              <a:rPr sz="2450" dirty="0">
                <a:latin typeface="Calibri"/>
                <a:cs typeface="Calibri"/>
              </a:rPr>
              <a:t>possui as </a:t>
            </a:r>
            <a:r>
              <a:rPr sz="2450" spc="5" dirty="0">
                <a:latin typeface="Calibri"/>
                <a:cs typeface="Calibri"/>
              </a:rPr>
              <a:t> mesmas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facilidades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uso </a:t>
            </a:r>
            <a:r>
              <a:rPr sz="2450" spc="-53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-5" dirty="0">
                <a:latin typeface="Calibri"/>
                <a:cs typeface="Calibri"/>
              </a:rPr>
              <a:t>outros </a:t>
            </a:r>
            <a:r>
              <a:rPr sz="2450" spc="-10" dirty="0">
                <a:latin typeface="Calibri"/>
                <a:cs typeface="Calibri"/>
              </a:rPr>
              <a:t>softwares </a:t>
            </a:r>
            <a:r>
              <a:rPr sz="2450" spc="-5" dirty="0">
                <a:latin typeface="Calibri"/>
                <a:cs typeface="Calibri"/>
              </a:rPr>
              <a:t>do 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pacote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Office;</a:t>
            </a:r>
            <a:endParaRPr sz="2450">
              <a:latin typeface="Calibri"/>
              <a:cs typeface="Calibri"/>
            </a:endParaRPr>
          </a:p>
          <a:p>
            <a:pPr marL="213360" marR="60960" indent="-201295">
              <a:lnSpc>
                <a:spcPts val="2650"/>
              </a:lnSpc>
              <a:spcBef>
                <a:spcPts val="88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5" dirty="0">
                <a:latin typeface="Calibri"/>
                <a:cs typeface="Calibri"/>
              </a:rPr>
              <a:t>A </a:t>
            </a:r>
            <a:r>
              <a:rPr sz="2450" spc="-10" dirty="0">
                <a:latin typeface="Calibri"/>
                <a:cs typeface="Calibri"/>
              </a:rPr>
              <a:t>grande </a:t>
            </a:r>
            <a:r>
              <a:rPr sz="2450" dirty="0">
                <a:latin typeface="Calibri"/>
                <a:cs typeface="Calibri"/>
              </a:rPr>
              <a:t>maioria </a:t>
            </a:r>
            <a:r>
              <a:rPr sz="2450" spc="-5" dirty="0">
                <a:latin typeface="Calibri"/>
                <a:cs typeface="Calibri"/>
              </a:rPr>
              <a:t>das </a:t>
            </a:r>
            <a:r>
              <a:rPr sz="2450" dirty="0">
                <a:latin typeface="Calibri"/>
                <a:cs typeface="Calibri"/>
              </a:rPr>
              <a:t> pessoas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tem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familiaridade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com</a:t>
            </a:r>
            <a:r>
              <a:rPr sz="2450" spc="5" dirty="0">
                <a:latin typeface="Calibri"/>
                <a:cs typeface="Calibri"/>
              </a:rPr>
              <a:t> o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pacote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Office.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04562" y="1808441"/>
            <a:ext cx="4522470" cy="4556125"/>
            <a:chOff x="5104562" y="1808441"/>
            <a:chExt cx="4522470" cy="45561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4562" y="1808441"/>
              <a:ext cx="4521857" cy="45559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27264" y="2634996"/>
              <a:ext cx="600710" cy="393700"/>
            </a:xfrm>
            <a:custGeom>
              <a:avLst/>
              <a:gdLst/>
              <a:ahLst/>
              <a:cxnLst/>
              <a:rect l="l" t="t" r="r" b="b"/>
              <a:pathLst>
                <a:path w="600709" h="393700">
                  <a:moveTo>
                    <a:pt x="460548" y="334091"/>
                  </a:moveTo>
                  <a:lnTo>
                    <a:pt x="0" y="41148"/>
                  </a:lnTo>
                  <a:lnTo>
                    <a:pt x="27432" y="0"/>
                  </a:lnTo>
                  <a:lnTo>
                    <a:pt x="487220" y="291005"/>
                  </a:lnTo>
                  <a:lnTo>
                    <a:pt x="460548" y="334091"/>
                  </a:lnTo>
                  <a:close/>
                </a:path>
                <a:path w="600709" h="393700">
                  <a:moveTo>
                    <a:pt x="573024" y="347472"/>
                  </a:moveTo>
                  <a:lnTo>
                    <a:pt x="481584" y="347472"/>
                  </a:lnTo>
                  <a:lnTo>
                    <a:pt x="509016" y="304800"/>
                  </a:lnTo>
                  <a:lnTo>
                    <a:pt x="487220" y="291005"/>
                  </a:lnTo>
                  <a:lnTo>
                    <a:pt x="513588" y="248412"/>
                  </a:lnTo>
                  <a:lnTo>
                    <a:pt x="573024" y="347472"/>
                  </a:lnTo>
                  <a:close/>
                </a:path>
                <a:path w="600709" h="393700">
                  <a:moveTo>
                    <a:pt x="481584" y="347472"/>
                  </a:moveTo>
                  <a:lnTo>
                    <a:pt x="460548" y="334091"/>
                  </a:lnTo>
                  <a:lnTo>
                    <a:pt x="487220" y="291005"/>
                  </a:lnTo>
                  <a:lnTo>
                    <a:pt x="509016" y="304800"/>
                  </a:lnTo>
                  <a:lnTo>
                    <a:pt x="481584" y="347472"/>
                  </a:lnTo>
                  <a:close/>
                </a:path>
                <a:path w="600709" h="393700">
                  <a:moveTo>
                    <a:pt x="600456" y="393192"/>
                  </a:moveTo>
                  <a:lnTo>
                    <a:pt x="434340" y="376428"/>
                  </a:lnTo>
                  <a:lnTo>
                    <a:pt x="460548" y="334091"/>
                  </a:lnTo>
                  <a:lnTo>
                    <a:pt x="481584" y="347472"/>
                  </a:lnTo>
                  <a:lnTo>
                    <a:pt x="573024" y="347472"/>
                  </a:lnTo>
                  <a:lnTo>
                    <a:pt x="600456" y="393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56036" y="1607344"/>
            <a:ext cx="3615054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latin typeface="Calibri"/>
                <a:cs typeface="Calibri"/>
              </a:rPr>
              <a:t>Figura: Magic</a:t>
            </a:r>
            <a:r>
              <a:rPr sz="950" spc="1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Quadrant for</a:t>
            </a:r>
            <a:r>
              <a:rPr sz="950" spc="2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Analytics</a:t>
            </a:r>
            <a:r>
              <a:rPr sz="950" spc="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and</a:t>
            </a:r>
            <a:r>
              <a:rPr sz="950" spc="10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Business Intelligence</a:t>
            </a:r>
            <a:r>
              <a:rPr sz="950" spc="15" dirty="0">
                <a:latin typeface="Calibri"/>
                <a:cs typeface="Calibri"/>
              </a:rPr>
              <a:t> </a:t>
            </a:r>
            <a:r>
              <a:rPr sz="950" dirty="0">
                <a:latin typeface="Calibri"/>
                <a:cs typeface="Calibri"/>
              </a:rPr>
              <a:t>Platforms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94970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60" dirty="0">
                <a:solidFill>
                  <a:srgbClr val="000000"/>
                </a:solidFill>
              </a:rPr>
              <a:t>Power</a:t>
            </a:r>
            <a:r>
              <a:rPr sz="4700" spc="-30" dirty="0">
                <a:solidFill>
                  <a:srgbClr val="000000"/>
                </a:solidFill>
              </a:rPr>
              <a:t> </a:t>
            </a:r>
            <a:r>
              <a:rPr sz="4700" spc="-15" dirty="0">
                <a:solidFill>
                  <a:srgbClr val="000000"/>
                </a:solidFill>
              </a:rPr>
              <a:t>BI</a:t>
            </a:r>
            <a:r>
              <a:rPr sz="4700" spc="-75" dirty="0">
                <a:solidFill>
                  <a:srgbClr val="000000"/>
                </a:solidFill>
              </a:rPr>
              <a:t> </a:t>
            </a:r>
            <a:r>
              <a:rPr sz="4700" spc="-15" dirty="0">
                <a:solidFill>
                  <a:srgbClr val="000000"/>
                </a:solidFill>
              </a:rPr>
              <a:t>(PWBI)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76034"/>
            <a:ext cx="8754110" cy="334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693420" indent="-201295">
              <a:lnSpc>
                <a:spcPct val="101600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b="1" i="1" spc="5" dirty="0">
                <a:latin typeface="Calibri"/>
                <a:cs typeface="Calibri"/>
              </a:rPr>
              <a:t>Power </a:t>
            </a:r>
            <a:r>
              <a:rPr sz="1900" b="1" i="1" spc="10" dirty="0">
                <a:latin typeface="Calibri"/>
                <a:cs typeface="Calibri"/>
              </a:rPr>
              <a:t>BI </a:t>
            </a:r>
            <a:r>
              <a:rPr sz="1900" b="1" i="1" spc="5" dirty="0">
                <a:latin typeface="Calibri"/>
                <a:cs typeface="Calibri"/>
              </a:rPr>
              <a:t>Desktop</a:t>
            </a:r>
            <a:r>
              <a:rPr sz="1900" spc="5" dirty="0">
                <a:latin typeface="Calibri"/>
                <a:cs typeface="Calibri"/>
              </a:rPr>
              <a:t>: para desenvolvimento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relatórios. Gratuito </a:t>
            </a:r>
            <a:r>
              <a:rPr sz="1900" spc="5" dirty="0">
                <a:latin typeface="Calibri"/>
                <a:cs typeface="Calibri"/>
              </a:rPr>
              <a:t>(lançamento </a:t>
            </a:r>
            <a:r>
              <a:rPr sz="1900" spc="15" dirty="0">
                <a:latin typeface="Calibri"/>
                <a:cs typeface="Calibri"/>
              </a:rPr>
              <a:t>–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Jul/2015);</a:t>
            </a:r>
            <a:endParaRPr sz="1900">
              <a:latin typeface="Calibri"/>
              <a:cs typeface="Calibri"/>
            </a:endParaRPr>
          </a:p>
          <a:p>
            <a:pPr marL="213360" marR="784225" indent="-201295">
              <a:lnSpc>
                <a:spcPct val="101600"/>
              </a:lnSpc>
              <a:spcBef>
                <a:spcPts val="8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b="1" i="1" spc="5" dirty="0">
                <a:latin typeface="Calibri"/>
                <a:cs typeface="Calibri"/>
              </a:rPr>
              <a:t>Power </a:t>
            </a:r>
            <a:r>
              <a:rPr sz="1900" b="1" i="1" spc="10" dirty="0">
                <a:latin typeface="Calibri"/>
                <a:cs typeface="Calibri"/>
              </a:rPr>
              <a:t>BI Pro</a:t>
            </a:r>
            <a:r>
              <a:rPr sz="1900" spc="10" dirty="0">
                <a:latin typeface="Calibri"/>
                <a:cs typeface="Calibri"/>
              </a:rPr>
              <a:t>: </a:t>
            </a:r>
            <a:r>
              <a:rPr sz="1900" spc="-20" dirty="0">
                <a:latin typeface="Calibri"/>
                <a:cs typeface="Calibri"/>
              </a:rPr>
              <a:t>Trial </a:t>
            </a:r>
            <a:r>
              <a:rPr sz="1900" spc="10" dirty="0">
                <a:latin typeface="Calibri"/>
                <a:cs typeface="Calibri"/>
              </a:rPr>
              <a:t>por </a:t>
            </a:r>
            <a:r>
              <a:rPr sz="1900" spc="15" dirty="0">
                <a:latin typeface="Calibri"/>
                <a:cs typeface="Calibri"/>
              </a:rPr>
              <a:t>60 </a:t>
            </a:r>
            <a:r>
              <a:rPr sz="1900" spc="10" dirty="0">
                <a:latin typeface="Calibri"/>
                <a:cs typeface="Calibri"/>
              </a:rPr>
              <a:t>dias mediante </a:t>
            </a:r>
            <a:r>
              <a:rPr sz="1900" dirty="0">
                <a:latin typeface="Calibri"/>
                <a:cs typeface="Calibri"/>
              </a:rPr>
              <a:t>apresentação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20" dirty="0">
                <a:latin typeface="Calibri"/>
                <a:cs typeface="Calibri"/>
              </a:rPr>
              <a:t>uma </a:t>
            </a:r>
            <a:r>
              <a:rPr sz="19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conta </a:t>
            </a:r>
            <a:r>
              <a:rPr sz="1900" b="1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 </a:t>
            </a:r>
            <a:r>
              <a:rPr sz="19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email </a:t>
            </a:r>
            <a:r>
              <a:rPr sz="1900" b="1" spc="-415" dirty="0">
                <a:latin typeface="Calibri"/>
                <a:cs typeface="Calibri"/>
              </a:rPr>
              <a:t> </a:t>
            </a:r>
            <a:r>
              <a:rPr sz="19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corporativa </a:t>
            </a:r>
            <a:r>
              <a:rPr sz="1900" b="1" u="heavy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</a:t>
            </a:r>
            <a:r>
              <a:rPr sz="19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900" b="1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 estudante.</a:t>
            </a:r>
            <a:endParaRPr sz="190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75"/>
              </a:spcBef>
              <a:buFont typeface="Wingdings"/>
              <a:buChar char=""/>
              <a:tabLst>
                <a:tab pos="615315" algn="l"/>
              </a:tabLst>
            </a:pPr>
            <a:r>
              <a:rPr sz="1650" spc="5" dirty="0">
                <a:latin typeface="Calibri"/>
                <a:cs typeface="Calibri"/>
              </a:rPr>
              <a:t>Após</a:t>
            </a:r>
            <a:r>
              <a:rPr sz="1650" spc="-5" dirty="0">
                <a:latin typeface="Calibri"/>
                <a:cs typeface="Calibri"/>
              </a:rPr>
              <a:t> este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período: </a:t>
            </a:r>
            <a:r>
              <a:rPr sz="1650" spc="5" dirty="0">
                <a:latin typeface="Calibri"/>
                <a:cs typeface="Calibri"/>
              </a:rPr>
              <a:t>R$</a:t>
            </a:r>
            <a:r>
              <a:rPr sz="1650" spc="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54,90*</a:t>
            </a:r>
            <a:r>
              <a:rPr sz="1650" spc="3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por</a:t>
            </a:r>
            <a:r>
              <a:rPr sz="1650" dirty="0">
                <a:latin typeface="Calibri"/>
                <a:cs typeface="Calibri"/>
              </a:rPr>
              <a:t> usuário/mês.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Permite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publicação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do Relatório/Dashboard.</a:t>
            </a:r>
            <a:endParaRPr sz="16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9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b="1" i="1" spc="5" dirty="0">
                <a:latin typeface="Calibri"/>
                <a:cs typeface="Calibri"/>
              </a:rPr>
              <a:t>Power</a:t>
            </a:r>
            <a:r>
              <a:rPr sz="1900" b="1" i="1" spc="10" dirty="0">
                <a:latin typeface="Calibri"/>
                <a:cs typeface="Calibri"/>
              </a:rPr>
              <a:t> BI</a:t>
            </a:r>
            <a:r>
              <a:rPr sz="1900" b="1" i="1" spc="20" dirty="0">
                <a:latin typeface="Calibri"/>
                <a:cs typeface="Calibri"/>
              </a:rPr>
              <a:t> </a:t>
            </a:r>
            <a:r>
              <a:rPr sz="1900" b="1" i="1" spc="10" dirty="0">
                <a:latin typeface="Calibri"/>
                <a:cs typeface="Calibri"/>
              </a:rPr>
              <a:t>Premium</a:t>
            </a:r>
            <a:r>
              <a:rPr sz="1900" spc="10" dirty="0">
                <a:latin typeface="Calibri"/>
                <a:cs typeface="Calibri"/>
              </a:rPr>
              <a:t>: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Integração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IA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+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Analytics.</a:t>
            </a:r>
            <a:endParaRPr sz="190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615315" algn="l"/>
              </a:tabLst>
            </a:pPr>
            <a:r>
              <a:rPr sz="1650" spc="5" dirty="0">
                <a:latin typeface="Calibri"/>
                <a:cs typeface="Calibri"/>
              </a:rPr>
              <a:t>R$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109,70*</a:t>
            </a:r>
            <a:r>
              <a:rPr sz="1650" spc="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por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usuário/mês.</a:t>
            </a:r>
            <a:endParaRPr sz="165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55"/>
              </a:spcBef>
              <a:buFont typeface="Wingdings"/>
              <a:buChar char=""/>
              <a:tabLst>
                <a:tab pos="615315" algn="l"/>
              </a:tabLst>
            </a:pPr>
            <a:r>
              <a:rPr sz="1650" spc="5" dirty="0">
                <a:latin typeface="Calibri"/>
                <a:cs typeface="Calibri"/>
              </a:rPr>
              <a:t>R$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27.405,90*</a:t>
            </a:r>
            <a:r>
              <a:rPr sz="1650" spc="3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por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capacidade/mês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(sem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licenças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por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usuário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para consumidores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de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conteúdo)</a:t>
            </a: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Calibri"/>
              <a:cs typeface="Calibri"/>
            </a:endParaRPr>
          </a:p>
          <a:p>
            <a:pPr marL="248920">
              <a:lnSpc>
                <a:spcPct val="100000"/>
              </a:lnSpc>
              <a:spcBef>
                <a:spcPts val="5"/>
              </a:spcBef>
            </a:pPr>
            <a:r>
              <a:rPr sz="1900" spc="10" dirty="0">
                <a:latin typeface="Calibri"/>
                <a:cs typeface="Calibri"/>
              </a:rPr>
              <a:t>*Acesso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ao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site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u="heavy" spc="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https://powerbi.microsoft.com/pt-br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3920743"/>
            <a:ext cx="4740275" cy="13976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35" dirty="0">
                <a:solidFill>
                  <a:srgbClr val="000000"/>
                </a:solidFill>
              </a:rPr>
              <a:t>Antes</a:t>
            </a:r>
            <a:r>
              <a:rPr sz="4700" spc="-75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10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elaborar</a:t>
            </a:r>
            <a:r>
              <a:rPr sz="4700" spc="-60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o </a:t>
            </a:r>
            <a:r>
              <a:rPr sz="4700" spc="-1050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Dashboard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6722820" y="1640102"/>
            <a:ext cx="3277235" cy="3967479"/>
            <a:chOff x="6722820" y="1640102"/>
            <a:chExt cx="3277235" cy="3967479"/>
          </a:xfrm>
        </p:grpSpPr>
        <p:sp>
          <p:nvSpPr>
            <p:cNvPr id="4" name="object 4"/>
            <p:cNvSpPr/>
            <p:nvPr/>
          </p:nvSpPr>
          <p:spPr>
            <a:xfrm>
              <a:off x="6745223" y="1666286"/>
              <a:ext cx="3232785" cy="3915410"/>
            </a:xfrm>
            <a:custGeom>
              <a:avLst/>
              <a:gdLst/>
              <a:ahLst/>
              <a:cxnLst/>
              <a:rect l="l" t="t" r="r" b="b"/>
              <a:pathLst>
                <a:path w="3232784" h="3915410">
                  <a:moveTo>
                    <a:pt x="1002313" y="3914827"/>
                  </a:moveTo>
                  <a:lnTo>
                    <a:pt x="963082" y="3914827"/>
                  </a:lnTo>
                  <a:lnTo>
                    <a:pt x="926309" y="3913585"/>
                  </a:lnTo>
                  <a:lnTo>
                    <a:pt x="889236" y="3911102"/>
                  </a:lnTo>
                  <a:lnTo>
                    <a:pt x="849102" y="3907376"/>
                  </a:lnTo>
                  <a:lnTo>
                    <a:pt x="803147" y="3902409"/>
                  </a:lnTo>
                  <a:lnTo>
                    <a:pt x="772733" y="3899329"/>
                  </a:lnTo>
                  <a:lnTo>
                    <a:pt x="700127" y="3895096"/>
                  </a:lnTo>
                  <a:lnTo>
                    <a:pt x="658582" y="3893837"/>
                  </a:lnTo>
                  <a:lnTo>
                    <a:pt x="613974" y="3893078"/>
                  </a:lnTo>
                  <a:lnTo>
                    <a:pt x="566627" y="3892765"/>
                  </a:lnTo>
                  <a:lnTo>
                    <a:pt x="516864" y="3892846"/>
                  </a:lnTo>
                  <a:lnTo>
                    <a:pt x="465010" y="3893265"/>
                  </a:lnTo>
                  <a:lnTo>
                    <a:pt x="411388" y="3893971"/>
                  </a:lnTo>
                  <a:lnTo>
                    <a:pt x="300133" y="3896025"/>
                  </a:lnTo>
                  <a:lnTo>
                    <a:pt x="13716" y="3902409"/>
                  </a:lnTo>
                  <a:lnTo>
                    <a:pt x="14920" y="3862919"/>
                  </a:lnTo>
                  <a:lnTo>
                    <a:pt x="15559" y="3822087"/>
                  </a:lnTo>
                  <a:lnTo>
                    <a:pt x="15748" y="3779022"/>
                  </a:lnTo>
                  <a:lnTo>
                    <a:pt x="15597" y="3732834"/>
                  </a:lnTo>
                  <a:lnTo>
                    <a:pt x="14242" y="3566623"/>
                  </a:lnTo>
                  <a:lnTo>
                    <a:pt x="13866" y="3499036"/>
                  </a:lnTo>
                  <a:lnTo>
                    <a:pt x="13427" y="3355421"/>
                  </a:lnTo>
                  <a:lnTo>
                    <a:pt x="12691" y="3292309"/>
                  </a:lnTo>
                  <a:lnTo>
                    <a:pt x="9715" y="3128979"/>
                  </a:lnTo>
                  <a:lnTo>
                    <a:pt x="9107" y="3081193"/>
                  </a:lnTo>
                  <a:lnTo>
                    <a:pt x="9011" y="3035729"/>
                  </a:lnTo>
                  <a:lnTo>
                    <a:pt x="9619" y="2991984"/>
                  </a:lnTo>
                  <a:lnTo>
                    <a:pt x="11123" y="2949355"/>
                  </a:lnTo>
                  <a:lnTo>
                    <a:pt x="16776" y="2858114"/>
                  </a:lnTo>
                  <a:lnTo>
                    <a:pt x="19686" y="2805842"/>
                  </a:lnTo>
                  <a:lnTo>
                    <a:pt x="22182" y="2751338"/>
                  </a:lnTo>
                  <a:lnTo>
                    <a:pt x="24001" y="2695516"/>
                  </a:lnTo>
                  <a:lnTo>
                    <a:pt x="24879" y="2639293"/>
                  </a:lnTo>
                  <a:lnTo>
                    <a:pt x="24553" y="2583585"/>
                  </a:lnTo>
                  <a:lnTo>
                    <a:pt x="22759" y="2529306"/>
                  </a:lnTo>
                  <a:lnTo>
                    <a:pt x="19235" y="2477373"/>
                  </a:lnTo>
                  <a:lnTo>
                    <a:pt x="13716" y="2428701"/>
                  </a:lnTo>
                  <a:lnTo>
                    <a:pt x="8648" y="2382041"/>
                  </a:lnTo>
                  <a:lnTo>
                    <a:pt x="6252" y="2335380"/>
                  </a:lnTo>
                  <a:lnTo>
                    <a:pt x="5926" y="2288493"/>
                  </a:lnTo>
                  <a:lnTo>
                    <a:pt x="7068" y="2241155"/>
                  </a:lnTo>
                  <a:lnTo>
                    <a:pt x="9075" y="2193140"/>
                  </a:lnTo>
                  <a:lnTo>
                    <a:pt x="11345" y="2144221"/>
                  </a:lnTo>
                  <a:lnTo>
                    <a:pt x="13276" y="2094174"/>
                  </a:lnTo>
                  <a:lnTo>
                    <a:pt x="14267" y="2042772"/>
                  </a:lnTo>
                  <a:lnTo>
                    <a:pt x="13057" y="1941664"/>
                  </a:lnTo>
                  <a:lnTo>
                    <a:pt x="13569" y="1893924"/>
                  </a:lnTo>
                  <a:lnTo>
                    <a:pt x="14868" y="1846128"/>
                  </a:lnTo>
                  <a:lnTo>
                    <a:pt x="18288" y="1748616"/>
                  </a:lnTo>
                  <a:lnTo>
                    <a:pt x="19641" y="1698023"/>
                  </a:lnTo>
                  <a:lnTo>
                    <a:pt x="20244" y="1645618"/>
                  </a:lnTo>
                  <a:lnTo>
                    <a:pt x="19714" y="1590965"/>
                  </a:lnTo>
                  <a:lnTo>
                    <a:pt x="17666" y="1533623"/>
                  </a:lnTo>
                  <a:lnTo>
                    <a:pt x="13716" y="1473153"/>
                  </a:lnTo>
                  <a:lnTo>
                    <a:pt x="9525" y="1420800"/>
                  </a:lnTo>
                  <a:lnTo>
                    <a:pt x="6096" y="1367637"/>
                  </a:lnTo>
                  <a:lnTo>
                    <a:pt x="3429" y="1314062"/>
                  </a:lnTo>
                  <a:lnTo>
                    <a:pt x="1524" y="1260471"/>
                  </a:lnTo>
                  <a:lnTo>
                    <a:pt x="381" y="1207260"/>
                  </a:lnTo>
                  <a:lnTo>
                    <a:pt x="0" y="1154828"/>
                  </a:lnTo>
                  <a:lnTo>
                    <a:pt x="381" y="1103570"/>
                  </a:lnTo>
                  <a:lnTo>
                    <a:pt x="1524" y="1053884"/>
                  </a:lnTo>
                  <a:lnTo>
                    <a:pt x="3429" y="1006166"/>
                  </a:lnTo>
                  <a:lnTo>
                    <a:pt x="6096" y="960814"/>
                  </a:lnTo>
                  <a:lnTo>
                    <a:pt x="9525" y="918224"/>
                  </a:lnTo>
                  <a:lnTo>
                    <a:pt x="16723" y="850044"/>
                  </a:lnTo>
                  <a:lnTo>
                    <a:pt x="19299" y="817219"/>
                  </a:lnTo>
                  <a:lnTo>
                    <a:pt x="23200" y="740375"/>
                  </a:lnTo>
                  <a:lnTo>
                    <a:pt x="24548" y="696873"/>
                  </a:lnTo>
                  <a:lnTo>
                    <a:pt x="25508" y="650331"/>
                  </a:lnTo>
                  <a:lnTo>
                    <a:pt x="26092" y="601006"/>
                  </a:lnTo>
                  <a:lnTo>
                    <a:pt x="26312" y="549158"/>
                  </a:lnTo>
                  <a:lnTo>
                    <a:pt x="26178" y="495044"/>
                  </a:lnTo>
                  <a:lnTo>
                    <a:pt x="25702" y="438924"/>
                  </a:lnTo>
                  <a:lnTo>
                    <a:pt x="24894" y="381056"/>
                  </a:lnTo>
                  <a:lnTo>
                    <a:pt x="23766" y="321700"/>
                  </a:lnTo>
                  <a:lnTo>
                    <a:pt x="22329" y="261113"/>
                  </a:lnTo>
                  <a:lnTo>
                    <a:pt x="20594" y="199555"/>
                  </a:lnTo>
                  <a:lnTo>
                    <a:pt x="18573" y="137283"/>
                  </a:lnTo>
                  <a:lnTo>
                    <a:pt x="16276" y="74558"/>
                  </a:lnTo>
                  <a:lnTo>
                    <a:pt x="13716" y="11637"/>
                  </a:lnTo>
                  <a:lnTo>
                    <a:pt x="64482" y="10082"/>
                  </a:lnTo>
                  <a:lnTo>
                    <a:pt x="116854" y="9354"/>
                  </a:lnTo>
                  <a:lnTo>
                    <a:pt x="170292" y="9267"/>
                  </a:lnTo>
                  <a:lnTo>
                    <a:pt x="224257" y="9630"/>
                  </a:lnTo>
                  <a:lnTo>
                    <a:pt x="383920" y="11550"/>
                  </a:lnTo>
                  <a:lnTo>
                    <a:pt x="434599" y="11838"/>
                  </a:lnTo>
                  <a:lnTo>
                    <a:pt x="483107" y="11637"/>
                  </a:lnTo>
                  <a:lnTo>
                    <a:pt x="531413" y="11035"/>
                  </a:lnTo>
                  <a:lnTo>
                    <a:pt x="582366" y="11111"/>
                  </a:lnTo>
                  <a:lnTo>
                    <a:pt x="635225" y="11637"/>
                  </a:lnTo>
                  <a:lnTo>
                    <a:pt x="743703" y="13143"/>
                  </a:lnTo>
                  <a:lnTo>
                    <a:pt x="797842" y="13669"/>
                  </a:lnTo>
                  <a:lnTo>
                    <a:pt x="850927" y="13745"/>
                  </a:lnTo>
                  <a:lnTo>
                    <a:pt x="902218" y="13143"/>
                  </a:lnTo>
                  <a:lnTo>
                    <a:pt x="950976" y="11637"/>
                  </a:lnTo>
                  <a:lnTo>
                    <a:pt x="1091309" y="5289"/>
                  </a:lnTo>
                  <a:lnTo>
                    <a:pt x="1144939" y="3173"/>
                  </a:lnTo>
                  <a:lnTo>
                    <a:pt x="1199854" y="1435"/>
                  </a:lnTo>
                  <a:lnTo>
                    <a:pt x="1254768" y="302"/>
                  </a:lnTo>
                  <a:lnTo>
                    <a:pt x="1308398" y="0"/>
                  </a:lnTo>
                  <a:lnTo>
                    <a:pt x="1359458" y="755"/>
                  </a:lnTo>
                  <a:lnTo>
                    <a:pt x="1406664" y="2796"/>
                  </a:lnTo>
                  <a:lnTo>
                    <a:pt x="1448731" y="6347"/>
                  </a:lnTo>
                  <a:lnTo>
                    <a:pt x="1484375" y="11637"/>
                  </a:lnTo>
                  <a:lnTo>
                    <a:pt x="1520765" y="17408"/>
                  </a:lnTo>
                  <a:lnTo>
                    <a:pt x="1564196" y="22210"/>
                  </a:lnTo>
                  <a:lnTo>
                    <a:pt x="1613322" y="25982"/>
                  </a:lnTo>
                  <a:lnTo>
                    <a:pt x="1666797" y="28661"/>
                  </a:lnTo>
                  <a:lnTo>
                    <a:pt x="1723275" y="30186"/>
                  </a:lnTo>
                  <a:lnTo>
                    <a:pt x="1781408" y="30496"/>
                  </a:lnTo>
                  <a:lnTo>
                    <a:pt x="1839850" y="29527"/>
                  </a:lnTo>
                  <a:lnTo>
                    <a:pt x="1897255" y="27219"/>
                  </a:lnTo>
                  <a:lnTo>
                    <a:pt x="1952276" y="23509"/>
                  </a:lnTo>
                  <a:lnTo>
                    <a:pt x="2003566" y="18336"/>
                  </a:lnTo>
                  <a:lnTo>
                    <a:pt x="2049779" y="11637"/>
                  </a:lnTo>
                  <a:lnTo>
                    <a:pt x="2097148" y="5054"/>
                  </a:lnTo>
                  <a:lnTo>
                    <a:pt x="2143621" y="1396"/>
                  </a:lnTo>
                  <a:lnTo>
                    <a:pt x="2189765" y="116"/>
                  </a:lnTo>
                  <a:lnTo>
                    <a:pt x="2236146" y="665"/>
                  </a:lnTo>
                  <a:lnTo>
                    <a:pt x="2283332" y="2493"/>
                  </a:lnTo>
                  <a:lnTo>
                    <a:pt x="2382386" y="7797"/>
                  </a:lnTo>
                  <a:lnTo>
                    <a:pt x="2435388" y="10174"/>
                  </a:lnTo>
                  <a:lnTo>
                    <a:pt x="2491462" y="11637"/>
                  </a:lnTo>
                  <a:lnTo>
                    <a:pt x="2551175" y="11637"/>
                  </a:lnTo>
                  <a:lnTo>
                    <a:pt x="2785255" y="7808"/>
                  </a:lnTo>
                  <a:lnTo>
                    <a:pt x="2833050" y="7267"/>
                  </a:lnTo>
                  <a:lnTo>
                    <a:pt x="2881859" y="6918"/>
                  </a:lnTo>
                  <a:lnTo>
                    <a:pt x="2931980" y="6809"/>
                  </a:lnTo>
                  <a:lnTo>
                    <a:pt x="2983707" y="6992"/>
                  </a:lnTo>
                  <a:lnTo>
                    <a:pt x="3037336" y="7517"/>
                  </a:lnTo>
                  <a:lnTo>
                    <a:pt x="3093163" y="8433"/>
                  </a:lnTo>
                  <a:lnTo>
                    <a:pt x="3151483" y="9789"/>
                  </a:lnTo>
                  <a:lnTo>
                    <a:pt x="3212591" y="11637"/>
                  </a:lnTo>
                  <a:lnTo>
                    <a:pt x="3207524" y="79375"/>
                  </a:lnTo>
                  <a:lnTo>
                    <a:pt x="3203548" y="140251"/>
                  </a:lnTo>
                  <a:lnTo>
                    <a:pt x="3200738" y="195646"/>
                  </a:lnTo>
                  <a:lnTo>
                    <a:pt x="3199170" y="246940"/>
                  </a:lnTo>
                  <a:lnTo>
                    <a:pt x="3198919" y="295511"/>
                  </a:lnTo>
                  <a:lnTo>
                    <a:pt x="3200061" y="342740"/>
                  </a:lnTo>
                  <a:lnTo>
                    <a:pt x="3202670" y="390007"/>
                  </a:lnTo>
                  <a:lnTo>
                    <a:pt x="3206822" y="438692"/>
                  </a:lnTo>
                  <a:lnTo>
                    <a:pt x="3212591" y="490173"/>
                  </a:lnTo>
                  <a:lnTo>
                    <a:pt x="3216747" y="539574"/>
                  </a:lnTo>
                  <a:lnTo>
                    <a:pt x="3217858" y="591306"/>
                  </a:lnTo>
                  <a:lnTo>
                    <a:pt x="3216720" y="644684"/>
                  </a:lnTo>
                  <a:lnTo>
                    <a:pt x="3214128" y="699022"/>
                  </a:lnTo>
                  <a:lnTo>
                    <a:pt x="3207763" y="807836"/>
                  </a:lnTo>
                  <a:lnTo>
                    <a:pt x="3205583" y="860940"/>
                  </a:lnTo>
                  <a:lnTo>
                    <a:pt x="3205130" y="912260"/>
                  </a:lnTo>
                  <a:lnTo>
                    <a:pt x="3207201" y="961112"/>
                  </a:lnTo>
                  <a:lnTo>
                    <a:pt x="3212591" y="1006809"/>
                  </a:lnTo>
                  <a:lnTo>
                    <a:pt x="3217711" y="1042907"/>
                  </a:lnTo>
                  <a:lnTo>
                    <a:pt x="3221840" y="1083875"/>
                  </a:lnTo>
                  <a:lnTo>
                    <a:pt x="3225015" y="1128955"/>
                  </a:lnTo>
                  <a:lnTo>
                    <a:pt x="3227275" y="1177389"/>
                  </a:lnTo>
                  <a:lnTo>
                    <a:pt x="3228657" y="1228421"/>
                  </a:lnTo>
                  <a:lnTo>
                    <a:pt x="3229198" y="1281292"/>
                  </a:lnTo>
                  <a:lnTo>
                    <a:pt x="3228936" y="1335245"/>
                  </a:lnTo>
                  <a:lnTo>
                    <a:pt x="3227908" y="1389523"/>
                  </a:lnTo>
                  <a:lnTo>
                    <a:pt x="3226151" y="1443368"/>
                  </a:lnTo>
                  <a:lnTo>
                    <a:pt x="3223704" y="1496022"/>
                  </a:lnTo>
                  <a:lnTo>
                    <a:pt x="3220603" y="1546729"/>
                  </a:lnTo>
                  <a:lnTo>
                    <a:pt x="3216887" y="1594731"/>
                  </a:lnTo>
                  <a:lnTo>
                    <a:pt x="3207817" y="1690663"/>
                  </a:lnTo>
                  <a:lnTo>
                    <a:pt x="3204244" y="1743149"/>
                  </a:lnTo>
                  <a:lnTo>
                    <a:pt x="3201792" y="1796308"/>
                  </a:lnTo>
                  <a:lnTo>
                    <a:pt x="3200377" y="1849721"/>
                  </a:lnTo>
                  <a:lnTo>
                    <a:pt x="3199916" y="1902969"/>
                  </a:lnTo>
                  <a:lnTo>
                    <a:pt x="3200329" y="1955634"/>
                  </a:lnTo>
                  <a:lnTo>
                    <a:pt x="3201531" y="2007295"/>
                  </a:lnTo>
                  <a:lnTo>
                    <a:pt x="3203441" y="2057535"/>
                  </a:lnTo>
                  <a:lnTo>
                    <a:pt x="3205976" y="2105933"/>
                  </a:lnTo>
                  <a:lnTo>
                    <a:pt x="3209053" y="2152071"/>
                  </a:lnTo>
                  <a:lnTo>
                    <a:pt x="3212591" y="2195529"/>
                  </a:lnTo>
                  <a:lnTo>
                    <a:pt x="3214721" y="2238335"/>
                  </a:lnTo>
                  <a:lnTo>
                    <a:pt x="3214817" y="2282776"/>
                  </a:lnTo>
                  <a:lnTo>
                    <a:pt x="3213416" y="2328825"/>
                  </a:lnTo>
                  <a:lnTo>
                    <a:pt x="3211053" y="2376454"/>
                  </a:lnTo>
                  <a:lnTo>
                    <a:pt x="3208263" y="2425635"/>
                  </a:lnTo>
                  <a:lnTo>
                    <a:pt x="3205584" y="2476341"/>
                  </a:lnTo>
                  <a:lnTo>
                    <a:pt x="3203550" y="2528546"/>
                  </a:lnTo>
                  <a:lnTo>
                    <a:pt x="3202699" y="2582220"/>
                  </a:lnTo>
                  <a:lnTo>
                    <a:pt x="3203564" y="2637337"/>
                  </a:lnTo>
                  <a:lnTo>
                    <a:pt x="3206683" y="2693869"/>
                  </a:lnTo>
                  <a:lnTo>
                    <a:pt x="3212591" y="2751789"/>
                  </a:lnTo>
                  <a:lnTo>
                    <a:pt x="3219358" y="2808094"/>
                  </a:lnTo>
                  <a:lnTo>
                    <a:pt x="3224710" y="2861100"/>
                  </a:lnTo>
                  <a:lnTo>
                    <a:pt x="3228667" y="2911517"/>
                  </a:lnTo>
                  <a:lnTo>
                    <a:pt x="3231250" y="2960052"/>
                  </a:lnTo>
                  <a:lnTo>
                    <a:pt x="3232480" y="3007411"/>
                  </a:lnTo>
                  <a:lnTo>
                    <a:pt x="3232377" y="3054304"/>
                  </a:lnTo>
                  <a:lnTo>
                    <a:pt x="3230962" y="3101437"/>
                  </a:lnTo>
                  <a:lnTo>
                    <a:pt x="3228255" y="3149518"/>
                  </a:lnTo>
                  <a:lnTo>
                    <a:pt x="3224277" y="3199255"/>
                  </a:lnTo>
                  <a:lnTo>
                    <a:pt x="3219049" y="3251355"/>
                  </a:lnTo>
                  <a:lnTo>
                    <a:pt x="3206596" y="3357570"/>
                  </a:lnTo>
                  <a:lnTo>
                    <a:pt x="3201585" y="3406016"/>
                  </a:lnTo>
                  <a:lnTo>
                    <a:pt x="3197590" y="3452567"/>
                  </a:lnTo>
                  <a:lnTo>
                    <a:pt x="3194642" y="3497928"/>
                  </a:lnTo>
                  <a:lnTo>
                    <a:pt x="3192774" y="3542803"/>
                  </a:lnTo>
                  <a:lnTo>
                    <a:pt x="3192017" y="3587894"/>
                  </a:lnTo>
                  <a:lnTo>
                    <a:pt x="3192404" y="3633906"/>
                  </a:lnTo>
                  <a:lnTo>
                    <a:pt x="3193965" y="3681542"/>
                  </a:lnTo>
                  <a:lnTo>
                    <a:pt x="3196732" y="3731507"/>
                  </a:lnTo>
                  <a:lnTo>
                    <a:pt x="3200738" y="3784504"/>
                  </a:lnTo>
                  <a:lnTo>
                    <a:pt x="3206014" y="3841237"/>
                  </a:lnTo>
                  <a:lnTo>
                    <a:pt x="3212591" y="3902409"/>
                  </a:lnTo>
                  <a:lnTo>
                    <a:pt x="3168492" y="3898697"/>
                  </a:lnTo>
                  <a:lnTo>
                    <a:pt x="3119550" y="3896527"/>
                  </a:lnTo>
                  <a:lnTo>
                    <a:pt x="3067360" y="3895636"/>
                  </a:lnTo>
                  <a:lnTo>
                    <a:pt x="3013514" y="3895761"/>
                  </a:lnTo>
                  <a:lnTo>
                    <a:pt x="2959605" y="3896640"/>
                  </a:lnTo>
                  <a:lnTo>
                    <a:pt x="2907227" y="3898007"/>
                  </a:lnTo>
                  <a:lnTo>
                    <a:pt x="2775204" y="3902409"/>
                  </a:lnTo>
                  <a:lnTo>
                    <a:pt x="2738178" y="3902710"/>
                  </a:lnTo>
                  <a:lnTo>
                    <a:pt x="2696650" y="3902673"/>
                  </a:lnTo>
                  <a:lnTo>
                    <a:pt x="2499303" y="3901393"/>
                  </a:lnTo>
                  <a:lnTo>
                    <a:pt x="2445608" y="3901356"/>
                  </a:lnTo>
                  <a:lnTo>
                    <a:pt x="2391548" y="3901657"/>
                  </a:lnTo>
                  <a:lnTo>
                    <a:pt x="2337816" y="3902409"/>
                  </a:lnTo>
                  <a:lnTo>
                    <a:pt x="2295233" y="3902684"/>
                  </a:lnTo>
                  <a:lnTo>
                    <a:pt x="2253488" y="3902038"/>
                  </a:lnTo>
                  <a:lnTo>
                    <a:pt x="2211909" y="3900761"/>
                  </a:lnTo>
                  <a:lnTo>
                    <a:pt x="2126551" y="3897463"/>
                  </a:lnTo>
                  <a:lnTo>
                    <a:pt x="2081426" y="3896020"/>
                  </a:lnTo>
                  <a:lnTo>
                    <a:pt x="2033773" y="3895100"/>
                  </a:lnTo>
                  <a:lnTo>
                    <a:pt x="1982919" y="3894990"/>
                  </a:lnTo>
                  <a:lnTo>
                    <a:pt x="1928190" y="3895979"/>
                  </a:lnTo>
                  <a:lnTo>
                    <a:pt x="1868914" y="3898356"/>
                  </a:lnTo>
                  <a:lnTo>
                    <a:pt x="1804416" y="3902409"/>
                  </a:lnTo>
                  <a:lnTo>
                    <a:pt x="1741336" y="3905776"/>
                  </a:lnTo>
                  <a:lnTo>
                    <a:pt x="1685642" y="3907047"/>
                  </a:lnTo>
                  <a:lnTo>
                    <a:pt x="1635650" y="3906696"/>
                  </a:lnTo>
                  <a:lnTo>
                    <a:pt x="1589677" y="3905199"/>
                  </a:lnTo>
                  <a:lnTo>
                    <a:pt x="1546040" y="3903028"/>
                  </a:lnTo>
                  <a:lnTo>
                    <a:pt x="1503055" y="3900657"/>
                  </a:lnTo>
                  <a:lnTo>
                    <a:pt x="1459040" y="3898562"/>
                  </a:lnTo>
                  <a:lnTo>
                    <a:pt x="1412311" y="3897216"/>
                  </a:lnTo>
                  <a:lnTo>
                    <a:pt x="1361186" y="3897092"/>
                  </a:lnTo>
                  <a:lnTo>
                    <a:pt x="1303980" y="3898665"/>
                  </a:lnTo>
                  <a:lnTo>
                    <a:pt x="1239011" y="3902409"/>
                  </a:lnTo>
                  <a:lnTo>
                    <a:pt x="1162352" y="3907376"/>
                  </a:lnTo>
                  <a:lnTo>
                    <a:pt x="1099188" y="3911102"/>
                  </a:lnTo>
                  <a:lnTo>
                    <a:pt x="1046762" y="3913585"/>
                  </a:lnTo>
                  <a:lnTo>
                    <a:pt x="1002313" y="391482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47966" y="1665248"/>
              <a:ext cx="3226435" cy="3917315"/>
            </a:xfrm>
            <a:custGeom>
              <a:avLst/>
              <a:gdLst/>
              <a:ahLst/>
              <a:cxnLst/>
              <a:rect l="l" t="t" r="r" b="b"/>
              <a:pathLst>
                <a:path w="3226434" h="3917315">
                  <a:moveTo>
                    <a:pt x="10972" y="12675"/>
                  </a:moveTo>
                  <a:lnTo>
                    <a:pt x="49001" y="8561"/>
                  </a:lnTo>
                  <a:lnTo>
                    <a:pt x="93829" y="6177"/>
                  </a:lnTo>
                  <a:lnTo>
                    <a:pt x="143673" y="5224"/>
                  </a:lnTo>
                  <a:lnTo>
                    <a:pt x="196754" y="5400"/>
                  </a:lnTo>
                  <a:lnTo>
                    <a:pt x="251290" y="6403"/>
                  </a:lnTo>
                  <a:lnTo>
                    <a:pt x="305499" y="7933"/>
                  </a:lnTo>
                  <a:lnTo>
                    <a:pt x="357602" y="9689"/>
                  </a:lnTo>
                  <a:lnTo>
                    <a:pt x="405816" y="11370"/>
                  </a:lnTo>
                  <a:lnTo>
                    <a:pt x="448360" y="12675"/>
                  </a:lnTo>
                  <a:lnTo>
                    <a:pt x="488074" y="13786"/>
                  </a:lnTo>
                  <a:lnTo>
                    <a:pt x="535460" y="15162"/>
                  </a:lnTo>
                  <a:lnTo>
                    <a:pt x="588497" y="16611"/>
                  </a:lnTo>
                  <a:lnTo>
                    <a:pt x="645164" y="17942"/>
                  </a:lnTo>
                  <a:lnTo>
                    <a:pt x="703440" y="18961"/>
                  </a:lnTo>
                  <a:lnTo>
                    <a:pt x="761305" y="19478"/>
                  </a:lnTo>
                  <a:lnTo>
                    <a:pt x="816737" y="19300"/>
                  </a:lnTo>
                  <a:lnTo>
                    <a:pt x="867716" y="18234"/>
                  </a:lnTo>
                  <a:lnTo>
                    <a:pt x="912222" y="16090"/>
                  </a:lnTo>
                  <a:lnTo>
                    <a:pt x="948232" y="12675"/>
                  </a:lnTo>
                  <a:lnTo>
                    <a:pt x="981977" y="9137"/>
                  </a:lnTo>
                  <a:lnTo>
                    <a:pt x="1024652" y="6059"/>
                  </a:lnTo>
                  <a:lnTo>
                    <a:pt x="1074459" y="3524"/>
                  </a:lnTo>
                  <a:lnTo>
                    <a:pt x="1129596" y="1614"/>
                  </a:lnTo>
                  <a:lnTo>
                    <a:pt x="1188265" y="412"/>
                  </a:lnTo>
                  <a:lnTo>
                    <a:pt x="1248665" y="0"/>
                  </a:lnTo>
                  <a:lnTo>
                    <a:pt x="1308997" y="460"/>
                  </a:lnTo>
                  <a:lnTo>
                    <a:pt x="1367459" y="1875"/>
                  </a:lnTo>
                  <a:lnTo>
                    <a:pt x="1422254" y="4328"/>
                  </a:lnTo>
                  <a:lnTo>
                    <a:pt x="1471579" y="7900"/>
                  </a:lnTo>
                  <a:lnTo>
                    <a:pt x="1513636" y="12675"/>
                  </a:lnTo>
                  <a:lnTo>
                    <a:pt x="1554998" y="17695"/>
                  </a:lnTo>
                  <a:lnTo>
                    <a:pt x="1596359" y="21014"/>
                  </a:lnTo>
                  <a:lnTo>
                    <a:pt x="1638452" y="22852"/>
                  </a:lnTo>
                  <a:lnTo>
                    <a:pt x="1682008" y="23428"/>
                  </a:lnTo>
                  <a:lnTo>
                    <a:pt x="1727758" y="22962"/>
                  </a:lnTo>
                  <a:lnTo>
                    <a:pt x="1776435" y="21672"/>
                  </a:lnTo>
                  <a:lnTo>
                    <a:pt x="1828769" y="19780"/>
                  </a:lnTo>
                  <a:lnTo>
                    <a:pt x="1885492" y="17503"/>
                  </a:lnTo>
                  <a:lnTo>
                    <a:pt x="1947336" y="15061"/>
                  </a:lnTo>
                  <a:lnTo>
                    <a:pt x="2015032" y="12675"/>
                  </a:lnTo>
                  <a:lnTo>
                    <a:pt x="2085623" y="11069"/>
                  </a:lnTo>
                  <a:lnTo>
                    <a:pt x="2142317" y="11006"/>
                  </a:lnTo>
                  <a:lnTo>
                    <a:pt x="2188712" y="11997"/>
                  </a:lnTo>
                  <a:lnTo>
                    <a:pt x="2228409" y="13553"/>
                  </a:lnTo>
                  <a:lnTo>
                    <a:pt x="2265008" y="15183"/>
                  </a:lnTo>
                  <a:lnTo>
                    <a:pt x="2302109" y="16400"/>
                  </a:lnTo>
                  <a:lnTo>
                    <a:pt x="2343311" y="16714"/>
                  </a:lnTo>
                  <a:lnTo>
                    <a:pt x="2392215" y="15635"/>
                  </a:lnTo>
                  <a:lnTo>
                    <a:pt x="2452420" y="12675"/>
                  </a:lnTo>
                  <a:lnTo>
                    <a:pt x="2492396" y="10513"/>
                  </a:lnTo>
                  <a:lnTo>
                    <a:pt x="2532125" y="8871"/>
                  </a:lnTo>
                  <a:lnTo>
                    <a:pt x="2572012" y="7700"/>
                  </a:lnTo>
                  <a:lnTo>
                    <a:pt x="2612459" y="6953"/>
                  </a:lnTo>
                  <a:lnTo>
                    <a:pt x="2653871" y="6579"/>
                  </a:lnTo>
                  <a:lnTo>
                    <a:pt x="2696650" y="6530"/>
                  </a:lnTo>
                  <a:lnTo>
                    <a:pt x="2741202" y="6758"/>
                  </a:lnTo>
                  <a:lnTo>
                    <a:pt x="2787930" y="7213"/>
                  </a:lnTo>
                  <a:lnTo>
                    <a:pt x="2837236" y="7847"/>
                  </a:lnTo>
                  <a:lnTo>
                    <a:pt x="2889526" y="8611"/>
                  </a:lnTo>
                  <a:lnTo>
                    <a:pt x="2945202" y="9456"/>
                  </a:lnTo>
                  <a:lnTo>
                    <a:pt x="3004669" y="10334"/>
                  </a:lnTo>
                  <a:lnTo>
                    <a:pt x="3068330" y="11195"/>
                  </a:lnTo>
                  <a:lnTo>
                    <a:pt x="3136588" y="11992"/>
                  </a:lnTo>
                  <a:lnTo>
                    <a:pt x="3209848" y="12675"/>
                  </a:lnTo>
                  <a:lnTo>
                    <a:pt x="3204524" y="66129"/>
                  </a:lnTo>
                  <a:lnTo>
                    <a:pt x="3200203" y="119893"/>
                  </a:lnTo>
                  <a:lnTo>
                    <a:pt x="3196905" y="173670"/>
                  </a:lnTo>
                  <a:lnTo>
                    <a:pt x="3194652" y="227166"/>
                  </a:lnTo>
                  <a:lnTo>
                    <a:pt x="3193463" y="280085"/>
                  </a:lnTo>
                  <a:lnTo>
                    <a:pt x="3193360" y="332131"/>
                  </a:lnTo>
                  <a:lnTo>
                    <a:pt x="3194363" y="383009"/>
                  </a:lnTo>
                  <a:lnTo>
                    <a:pt x="3196493" y="432424"/>
                  </a:lnTo>
                  <a:lnTo>
                    <a:pt x="3199770" y="480080"/>
                  </a:lnTo>
                  <a:lnTo>
                    <a:pt x="3204215" y="525682"/>
                  </a:lnTo>
                  <a:lnTo>
                    <a:pt x="3209848" y="568935"/>
                  </a:lnTo>
                  <a:lnTo>
                    <a:pt x="3215173" y="613663"/>
                  </a:lnTo>
                  <a:lnTo>
                    <a:pt x="3219494" y="663778"/>
                  </a:lnTo>
                  <a:lnTo>
                    <a:pt x="3222791" y="717863"/>
                  </a:lnTo>
                  <a:lnTo>
                    <a:pt x="3225045" y="774504"/>
                  </a:lnTo>
                  <a:lnTo>
                    <a:pt x="3226233" y="832286"/>
                  </a:lnTo>
                  <a:lnTo>
                    <a:pt x="3226336" y="889792"/>
                  </a:lnTo>
                  <a:lnTo>
                    <a:pt x="3225333" y="945609"/>
                  </a:lnTo>
                  <a:lnTo>
                    <a:pt x="3223204" y="998320"/>
                  </a:lnTo>
                  <a:lnTo>
                    <a:pt x="3219927" y="1046511"/>
                  </a:lnTo>
                  <a:lnTo>
                    <a:pt x="3215482" y="1088766"/>
                  </a:lnTo>
                  <a:lnTo>
                    <a:pt x="3209848" y="1123671"/>
                  </a:lnTo>
                  <a:lnTo>
                    <a:pt x="3203928" y="1164311"/>
                  </a:lnTo>
                  <a:lnTo>
                    <a:pt x="3201770" y="1210144"/>
                  </a:lnTo>
                  <a:lnTo>
                    <a:pt x="3202398" y="1259815"/>
                  </a:lnTo>
                  <a:lnTo>
                    <a:pt x="3204831" y="1311969"/>
                  </a:lnTo>
                  <a:lnTo>
                    <a:pt x="3208092" y="1365253"/>
                  </a:lnTo>
                  <a:lnTo>
                    <a:pt x="3211203" y="1418311"/>
                  </a:lnTo>
                  <a:lnTo>
                    <a:pt x="3213185" y="1469788"/>
                  </a:lnTo>
                  <a:lnTo>
                    <a:pt x="3213059" y="1518330"/>
                  </a:lnTo>
                  <a:lnTo>
                    <a:pt x="3209848" y="1562583"/>
                  </a:lnTo>
                  <a:lnTo>
                    <a:pt x="3207025" y="1595641"/>
                  </a:lnTo>
                  <a:lnTo>
                    <a:pt x="3205932" y="1631593"/>
                  </a:lnTo>
                  <a:lnTo>
                    <a:pt x="3206205" y="1670477"/>
                  </a:lnTo>
                  <a:lnTo>
                    <a:pt x="3207478" y="1712330"/>
                  </a:lnTo>
                  <a:lnTo>
                    <a:pt x="3209385" y="1757188"/>
                  </a:lnTo>
                  <a:lnTo>
                    <a:pt x="3211563" y="1805089"/>
                  </a:lnTo>
                  <a:lnTo>
                    <a:pt x="3213645" y="1856070"/>
                  </a:lnTo>
                  <a:lnTo>
                    <a:pt x="3215267" y="1910168"/>
                  </a:lnTo>
                  <a:lnTo>
                    <a:pt x="3216063" y="1967419"/>
                  </a:lnTo>
                  <a:lnTo>
                    <a:pt x="3215669" y="2027861"/>
                  </a:lnTo>
                  <a:lnTo>
                    <a:pt x="3213719" y="2091532"/>
                  </a:lnTo>
                  <a:lnTo>
                    <a:pt x="3209848" y="2158467"/>
                  </a:lnTo>
                  <a:lnTo>
                    <a:pt x="3204540" y="2231491"/>
                  </a:lnTo>
                  <a:lnTo>
                    <a:pt x="3201216" y="2289116"/>
                  </a:lnTo>
                  <a:lnTo>
                    <a:pt x="3199575" y="2334690"/>
                  </a:lnTo>
                  <a:lnTo>
                    <a:pt x="3199314" y="2371558"/>
                  </a:lnTo>
                  <a:lnTo>
                    <a:pt x="3200133" y="2403069"/>
                  </a:lnTo>
                  <a:lnTo>
                    <a:pt x="3201728" y="2432567"/>
                  </a:lnTo>
                  <a:lnTo>
                    <a:pt x="3203799" y="2463401"/>
                  </a:lnTo>
                  <a:lnTo>
                    <a:pt x="3206044" y="2498916"/>
                  </a:lnTo>
                  <a:lnTo>
                    <a:pt x="3208161" y="2542460"/>
                  </a:lnTo>
                  <a:lnTo>
                    <a:pt x="3209848" y="2597379"/>
                  </a:lnTo>
                  <a:lnTo>
                    <a:pt x="3211188" y="2650591"/>
                  </a:lnTo>
                  <a:lnTo>
                    <a:pt x="3212631" y="2699641"/>
                  </a:lnTo>
                  <a:lnTo>
                    <a:pt x="3214053" y="2745730"/>
                  </a:lnTo>
                  <a:lnTo>
                    <a:pt x="3215331" y="2790060"/>
                  </a:lnTo>
                  <a:lnTo>
                    <a:pt x="3216340" y="2833833"/>
                  </a:lnTo>
                  <a:lnTo>
                    <a:pt x="3216959" y="2878253"/>
                  </a:lnTo>
                  <a:lnTo>
                    <a:pt x="3217062" y="2924520"/>
                  </a:lnTo>
                  <a:lnTo>
                    <a:pt x="3216526" y="2973838"/>
                  </a:lnTo>
                  <a:lnTo>
                    <a:pt x="3215228" y="3027408"/>
                  </a:lnTo>
                  <a:lnTo>
                    <a:pt x="3213043" y="3086433"/>
                  </a:lnTo>
                  <a:lnTo>
                    <a:pt x="3209848" y="3152115"/>
                  </a:lnTo>
                  <a:lnTo>
                    <a:pt x="3206852" y="3204094"/>
                  </a:lnTo>
                  <a:lnTo>
                    <a:pt x="3204002" y="3257904"/>
                  </a:lnTo>
                  <a:lnTo>
                    <a:pt x="3201363" y="3313061"/>
                  </a:lnTo>
                  <a:lnTo>
                    <a:pt x="3199000" y="3369080"/>
                  </a:lnTo>
                  <a:lnTo>
                    <a:pt x="3196979" y="3425475"/>
                  </a:lnTo>
                  <a:lnTo>
                    <a:pt x="3195364" y="3481762"/>
                  </a:lnTo>
                  <a:lnTo>
                    <a:pt x="3194221" y="3537456"/>
                  </a:lnTo>
                  <a:lnTo>
                    <a:pt x="3193614" y="3592071"/>
                  </a:lnTo>
                  <a:lnTo>
                    <a:pt x="3193608" y="3645123"/>
                  </a:lnTo>
                  <a:lnTo>
                    <a:pt x="3194270" y="3696126"/>
                  </a:lnTo>
                  <a:lnTo>
                    <a:pt x="3195662" y="3744597"/>
                  </a:lnTo>
                  <a:lnTo>
                    <a:pt x="3197851" y="3790049"/>
                  </a:lnTo>
                  <a:lnTo>
                    <a:pt x="3200902" y="3831998"/>
                  </a:lnTo>
                  <a:lnTo>
                    <a:pt x="3204879" y="3869959"/>
                  </a:lnTo>
                  <a:lnTo>
                    <a:pt x="3209848" y="3903447"/>
                  </a:lnTo>
                  <a:lnTo>
                    <a:pt x="3177021" y="3898294"/>
                  </a:lnTo>
                  <a:lnTo>
                    <a:pt x="3138196" y="3895100"/>
                  </a:lnTo>
                  <a:lnTo>
                    <a:pt x="3094329" y="3893554"/>
                  </a:lnTo>
                  <a:lnTo>
                    <a:pt x="3046374" y="3893348"/>
                  </a:lnTo>
                  <a:lnTo>
                    <a:pt x="2995286" y="3894172"/>
                  </a:lnTo>
                  <a:lnTo>
                    <a:pt x="2942020" y="3895718"/>
                  </a:lnTo>
                  <a:lnTo>
                    <a:pt x="2887532" y="3897676"/>
                  </a:lnTo>
                  <a:lnTo>
                    <a:pt x="2832776" y="3899737"/>
                  </a:lnTo>
                  <a:lnTo>
                    <a:pt x="2778706" y="3901592"/>
                  </a:lnTo>
                  <a:lnTo>
                    <a:pt x="2726279" y="3902932"/>
                  </a:lnTo>
                  <a:lnTo>
                    <a:pt x="2676448" y="3903447"/>
                  </a:lnTo>
                  <a:lnTo>
                    <a:pt x="2628095" y="3903344"/>
                  </a:lnTo>
                  <a:lnTo>
                    <a:pt x="2579508" y="3903076"/>
                  </a:lnTo>
                  <a:lnTo>
                    <a:pt x="2530756" y="3902705"/>
                  </a:lnTo>
                  <a:lnTo>
                    <a:pt x="2481908" y="3902293"/>
                  </a:lnTo>
                  <a:lnTo>
                    <a:pt x="2433032" y="3901901"/>
                  </a:lnTo>
                  <a:lnTo>
                    <a:pt x="2384198" y="3901592"/>
                  </a:lnTo>
                  <a:lnTo>
                    <a:pt x="2335473" y="3901427"/>
                  </a:lnTo>
                  <a:lnTo>
                    <a:pt x="2286927" y="3901468"/>
                  </a:lnTo>
                  <a:lnTo>
                    <a:pt x="2238629" y="3901777"/>
                  </a:lnTo>
                  <a:lnTo>
                    <a:pt x="2190646" y="3902416"/>
                  </a:lnTo>
                  <a:lnTo>
                    <a:pt x="2143048" y="3903447"/>
                  </a:lnTo>
                  <a:lnTo>
                    <a:pt x="2095038" y="3904374"/>
                  </a:lnTo>
                  <a:lnTo>
                    <a:pt x="2045984" y="3905425"/>
                  </a:lnTo>
                  <a:lnTo>
                    <a:pt x="1996202" y="3906497"/>
                  </a:lnTo>
                  <a:lnTo>
                    <a:pt x="1946007" y="3907486"/>
                  </a:lnTo>
                  <a:lnTo>
                    <a:pt x="1895716" y="3908290"/>
                  </a:lnTo>
                  <a:lnTo>
                    <a:pt x="1845645" y="3908805"/>
                  </a:lnTo>
                  <a:lnTo>
                    <a:pt x="1796110" y="3908929"/>
                  </a:lnTo>
                  <a:lnTo>
                    <a:pt x="1747427" y="3908558"/>
                  </a:lnTo>
                  <a:lnTo>
                    <a:pt x="1699911" y="3907589"/>
                  </a:lnTo>
                  <a:lnTo>
                    <a:pt x="1653880" y="3905920"/>
                  </a:lnTo>
                  <a:lnTo>
                    <a:pt x="1609648" y="3903447"/>
                  </a:lnTo>
                  <a:lnTo>
                    <a:pt x="1555420" y="3900386"/>
                  </a:lnTo>
                  <a:lnTo>
                    <a:pt x="1498344" y="3899057"/>
                  </a:lnTo>
                  <a:lnTo>
                    <a:pt x="1439863" y="3899044"/>
                  </a:lnTo>
                  <a:lnTo>
                    <a:pt x="1381420" y="3899935"/>
                  </a:lnTo>
                  <a:lnTo>
                    <a:pt x="1324458" y="3901314"/>
                  </a:lnTo>
                  <a:lnTo>
                    <a:pt x="1270417" y="3902769"/>
                  </a:lnTo>
                  <a:lnTo>
                    <a:pt x="1220742" y="3903886"/>
                  </a:lnTo>
                  <a:lnTo>
                    <a:pt x="1176874" y="3904250"/>
                  </a:lnTo>
                  <a:lnTo>
                    <a:pt x="1140256" y="3903447"/>
                  </a:lnTo>
                  <a:lnTo>
                    <a:pt x="1111448" y="3901730"/>
                  </a:lnTo>
                  <a:lnTo>
                    <a:pt x="1073998" y="3899743"/>
                  </a:lnTo>
                  <a:lnTo>
                    <a:pt x="1029361" y="3897660"/>
                  </a:lnTo>
                  <a:lnTo>
                    <a:pt x="978995" y="3895657"/>
                  </a:lnTo>
                  <a:lnTo>
                    <a:pt x="924352" y="3893908"/>
                  </a:lnTo>
                  <a:lnTo>
                    <a:pt x="866889" y="3892588"/>
                  </a:lnTo>
                  <a:lnTo>
                    <a:pt x="808060" y="3891871"/>
                  </a:lnTo>
                  <a:lnTo>
                    <a:pt x="749322" y="3891932"/>
                  </a:lnTo>
                  <a:lnTo>
                    <a:pt x="692129" y="3892945"/>
                  </a:lnTo>
                  <a:lnTo>
                    <a:pt x="637936" y="3895086"/>
                  </a:lnTo>
                  <a:lnTo>
                    <a:pt x="588199" y="3898528"/>
                  </a:lnTo>
                  <a:lnTo>
                    <a:pt x="544372" y="3903447"/>
                  </a:lnTo>
                  <a:lnTo>
                    <a:pt x="498320" y="3908565"/>
                  </a:lnTo>
                  <a:lnTo>
                    <a:pt x="449596" y="3912350"/>
                  </a:lnTo>
                  <a:lnTo>
                    <a:pt x="398927" y="3914906"/>
                  </a:lnTo>
                  <a:lnTo>
                    <a:pt x="347042" y="3916335"/>
                  </a:lnTo>
                  <a:lnTo>
                    <a:pt x="294670" y="3916740"/>
                  </a:lnTo>
                  <a:lnTo>
                    <a:pt x="242538" y="3916225"/>
                  </a:lnTo>
                  <a:lnTo>
                    <a:pt x="191375" y="3914892"/>
                  </a:lnTo>
                  <a:lnTo>
                    <a:pt x="141908" y="3912845"/>
                  </a:lnTo>
                  <a:lnTo>
                    <a:pt x="94867" y="3910186"/>
                  </a:lnTo>
                  <a:lnTo>
                    <a:pt x="50979" y="3907019"/>
                  </a:lnTo>
                  <a:lnTo>
                    <a:pt x="10972" y="3903447"/>
                  </a:lnTo>
                  <a:lnTo>
                    <a:pt x="12631" y="3833921"/>
                  </a:lnTo>
                  <a:lnTo>
                    <a:pt x="14465" y="3772312"/>
                  </a:lnTo>
                  <a:lnTo>
                    <a:pt x="16330" y="3717328"/>
                  </a:lnTo>
                  <a:lnTo>
                    <a:pt x="18084" y="3667678"/>
                  </a:lnTo>
                  <a:lnTo>
                    <a:pt x="19584" y="3622071"/>
                  </a:lnTo>
                  <a:lnTo>
                    <a:pt x="20688" y="3579216"/>
                  </a:lnTo>
                  <a:lnTo>
                    <a:pt x="21251" y="3537821"/>
                  </a:lnTo>
                  <a:lnTo>
                    <a:pt x="21132" y="3496595"/>
                  </a:lnTo>
                  <a:lnTo>
                    <a:pt x="20188" y="3454248"/>
                  </a:lnTo>
                  <a:lnTo>
                    <a:pt x="18275" y="3409487"/>
                  </a:lnTo>
                  <a:lnTo>
                    <a:pt x="15251" y="3361023"/>
                  </a:lnTo>
                  <a:lnTo>
                    <a:pt x="10972" y="3307563"/>
                  </a:lnTo>
                  <a:lnTo>
                    <a:pt x="6877" y="3256581"/>
                  </a:lnTo>
                  <a:lnTo>
                    <a:pt x="4288" y="3206873"/>
                  </a:lnTo>
                  <a:lnTo>
                    <a:pt x="2981" y="3158198"/>
                  </a:lnTo>
                  <a:lnTo>
                    <a:pt x="2731" y="3110313"/>
                  </a:lnTo>
                  <a:lnTo>
                    <a:pt x="3314" y="3062977"/>
                  </a:lnTo>
                  <a:lnTo>
                    <a:pt x="4504" y="3015949"/>
                  </a:lnTo>
                  <a:lnTo>
                    <a:pt x="6078" y="2968988"/>
                  </a:lnTo>
                  <a:lnTo>
                    <a:pt x="7809" y="2921853"/>
                  </a:lnTo>
                  <a:lnTo>
                    <a:pt x="9474" y="2874301"/>
                  </a:lnTo>
                  <a:lnTo>
                    <a:pt x="10847" y="2826091"/>
                  </a:lnTo>
                  <a:lnTo>
                    <a:pt x="11705" y="2776982"/>
                  </a:lnTo>
                  <a:lnTo>
                    <a:pt x="11821" y="2726733"/>
                  </a:lnTo>
                  <a:lnTo>
                    <a:pt x="10972" y="2675103"/>
                  </a:lnTo>
                  <a:lnTo>
                    <a:pt x="9083" y="2614469"/>
                  </a:lnTo>
                  <a:lnTo>
                    <a:pt x="7572" y="2557002"/>
                  </a:lnTo>
                  <a:lnTo>
                    <a:pt x="6438" y="2502318"/>
                  </a:lnTo>
                  <a:lnTo>
                    <a:pt x="5682" y="2450032"/>
                  </a:lnTo>
                  <a:lnTo>
                    <a:pt x="5305" y="2399758"/>
                  </a:lnTo>
                  <a:lnTo>
                    <a:pt x="5305" y="2351112"/>
                  </a:lnTo>
                  <a:lnTo>
                    <a:pt x="5682" y="2303710"/>
                  </a:lnTo>
                  <a:lnTo>
                    <a:pt x="6438" y="2257167"/>
                  </a:lnTo>
                  <a:lnTo>
                    <a:pt x="7572" y="2211098"/>
                  </a:lnTo>
                  <a:lnTo>
                    <a:pt x="9083" y="2165118"/>
                  </a:lnTo>
                  <a:lnTo>
                    <a:pt x="10972" y="2118843"/>
                  </a:lnTo>
                  <a:lnTo>
                    <a:pt x="12862" y="2071674"/>
                  </a:lnTo>
                  <a:lnTo>
                    <a:pt x="14373" y="2023372"/>
                  </a:lnTo>
                  <a:lnTo>
                    <a:pt x="15507" y="1974088"/>
                  </a:lnTo>
                  <a:lnTo>
                    <a:pt x="16262" y="1923972"/>
                  </a:lnTo>
                  <a:lnTo>
                    <a:pt x="16640" y="1873176"/>
                  </a:lnTo>
                  <a:lnTo>
                    <a:pt x="16640" y="1821852"/>
                  </a:lnTo>
                  <a:lnTo>
                    <a:pt x="16262" y="1770149"/>
                  </a:lnTo>
                  <a:lnTo>
                    <a:pt x="15507" y="1718220"/>
                  </a:lnTo>
                  <a:lnTo>
                    <a:pt x="14373" y="1666215"/>
                  </a:lnTo>
                  <a:lnTo>
                    <a:pt x="12862" y="1614285"/>
                  </a:lnTo>
                  <a:lnTo>
                    <a:pt x="10972" y="1562583"/>
                  </a:lnTo>
                  <a:lnTo>
                    <a:pt x="8915" y="1506722"/>
                  </a:lnTo>
                  <a:lnTo>
                    <a:pt x="8046" y="1451648"/>
                  </a:lnTo>
                  <a:lnTo>
                    <a:pt x="8092" y="1397415"/>
                  </a:lnTo>
                  <a:lnTo>
                    <a:pt x="8778" y="1344078"/>
                  </a:lnTo>
                  <a:lnTo>
                    <a:pt x="9829" y="1291692"/>
                  </a:lnTo>
                  <a:lnTo>
                    <a:pt x="10972" y="1240312"/>
                  </a:lnTo>
                  <a:lnTo>
                    <a:pt x="11932" y="1189992"/>
                  </a:lnTo>
                  <a:lnTo>
                    <a:pt x="12435" y="1140788"/>
                  </a:lnTo>
                  <a:lnTo>
                    <a:pt x="12207" y="1092755"/>
                  </a:lnTo>
                  <a:lnTo>
                    <a:pt x="10972" y="1045947"/>
                  </a:lnTo>
                  <a:lnTo>
                    <a:pt x="8915" y="998316"/>
                  </a:lnTo>
                  <a:lnTo>
                    <a:pt x="6583" y="948179"/>
                  </a:lnTo>
                  <a:lnTo>
                    <a:pt x="4251" y="896141"/>
                  </a:lnTo>
                  <a:lnTo>
                    <a:pt x="2194" y="842804"/>
                  </a:lnTo>
                  <a:lnTo>
                    <a:pt x="685" y="788772"/>
                  </a:lnTo>
                  <a:lnTo>
                    <a:pt x="0" y="734648"/>
                  </a:lnTo>
                  <a:lnTo>
                    <a:pt x="411" y="681037"/>
                  </a:lnTo>
                  <a:lnTo>
                    <a:pt x="2194" y="628541"/>
                  </a:lnTo>
                  <a:lnTo>
                    <a:pt x="5623" y="577765"/>
                  </a:lnTo>
                  <a:lnTo>
                    <a:pt x="10972" y="529311"/>
                  </a:lnTo>
                  <a:lnTo>
                    <a:pt x="15375" y="482420"/>
                  </a:lnTo>
                  <a:lnTo>
                    <a:pt x="17117" y="435640"/>
                  </a:lnTo>
                  <a:lnTo>
                    <a:pt x="16829" y="388530"/>
                  </a:lnTo>
                  <a:lnTo>
                    <a:pt x="15142" y="340652"/>
                  </a:lnTo>
                  <a:lnTo>
                    <a:pt x="12687" y="291567"/>
                  </a:lnTo>
                  <a:lnTo>
                    <a:pt x="10094" y="240836"/>
                  </a:lnTo>
                  <a:lnTo>
                    <a:pt x="7996" y="188020"/>
                  </a:lnTo>
                  <a:lnTo>
                    <a:pt x="7022" y="132681"/>
                  </a:lnTo>
                  <a:lnTo>
                    <a:pt x="7804" y="74378"/>
                  </a:lnTo>
                  <a:lnTo>
                    <a:pt x="10972" y="12675"/>
                  </a:lnTo>
                </a:path>
              </a:pathLst>
            </a:custGeom>
            <a:ln w="50292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4943" y="3072383"/>
              <a:ext cx="542925" cy="822960"/>
            </a:xfrm>
            <a:custGeom>
              <a:avLst/>
              <a:gdLst/>
              <a:ahLst/>
              <a:cxnLst/>
              <a:rect l="l" t="t" r="r" b="b"/>
              <a:pathLst>
                <a:path w="542925" h="822960">
                  <a:moveTo>
                    <a:pt x="33309" y="208883"/>
                  </a:moveTo>
                  <a:lnTo>
                    <a:pt x="16662" y="168449"/>
                  </a:lnTo>
                  <a:lnTo>
                    <a:pt x="15116" y="123729"/>
                  </a:lnTo>
                  <a:lnTo>
                    <a:pt x="15497" y="115728"/>
                  </a:lnTo>
                  <a:lnTo>
                    <a:pt x="25974" y="76390"/>
                  </a:lnTo>
                  <a:lnTo>
                    <a:pt x="63598" y="48101"/>
                  </a:lnTo>
                  <a:lnTo>
                    <a:pt x="100433" y="31277"/>
                  </a:lnTo>
                  <a:lnTo>
                    <a:pt x="147406" y="15811"/>
                  </a:lnTo>
                  <a:lnTo>
                    <a:pt x="201383" y="4272"/>
                  </a:lnTo>
                  <a:lnTo>
                    <a:pt x="239817" y="519"/>
                  </a:lnTo>
                  <a:lnTo>
                    <a:pt x="259623" y="0"/>
                  </a:lnTo>
                  <a:lnTo>
                    <a:pt x="290213" y="1053"/>
                  </a:lnTo>
                  <a:lnTo>
                    <a:pt x="345428" y="9054"/>
                  </a:lnTo>
                  <a:lnTo>
                    <a:pt x="392608" y="24785"/>
                  </a:lnTo>
                  <a:lnTo>
                    <a:pt x="431860" y="46996"/>
                  </a:lnTo>
                  <a:lnTo>
                    <a:pt x="463148" y="75320"/>
                  </a:lnTo>
                  <a:lnTo>
                    <a:pt x="486437" y="109077"/>
                  </a:lnTo>
                  <a:lnTo>
                    <a:pt x="501814" y="147828"/>
                  </a:lnTo>
                  <a:lnTo>
                    <a:pt x="211236" y="147828"/>
                  </a:lnTo>
                  <a:lnTo>
                    <a:pt x="193323" y="148470"/>
                  </a:lnTo>
                  <a:lnTo>
                    <a:pt x="145799" y="157257"/>
                  </a:lnTo>
                  <a:lnTo>
                    <a:pt x="106874" y="172527"/>
                  </a:lnTo>
                  <a:lnTo>
                    <a:pt x="67259" y="194351"/>
                  </a:lnTo>
                  <a:lnTo>
                    <a:pt x="49977" y="205740"/>
                  </a:lnTo>
                  <a:lnTo>
                    <a:pt x="42681" y="208788"/>
                  </a:lnTo>
                  <a:lnTo>
                    <a:pt x="37023" y="208788"/>
                  </a:lnTo>
                  <a:lnTo>
                    <a:pt x="33309" y="208883"/>
                  </a:lnTo>
                  <a:close/>
                </a:path>
                <a:path w="542925" h="822960">
                  <a:moveTo>
                    <a:pt x="520989" y="822960"/>
                  </a:moveTo>
                  <a:lnTo>
                    <a:pt x="42548" y="822960"/>
                  </a:lnTo>
                  <a:lnTo>
                    <a:pt x="34642" y="822293"/>
                  </a:lnTo>
                  <a:lnTo>
                    <a:pt x="27975" y="820578"/>
                  </a:lnTo>
                  <a:lnTo>
                    <a:pt x="21307" y="818959"/>
                  </a:lnTo>
                  <a:lnTo>
                    <a:pt x="1483" y="782737"/>
                  </a:lnTo>
                  <a:lnTo>
                    <a:pt x="0" y="744616"/>
                  </a:lnTo>
                  <a:lnTo>
                    <a:pt x="364" y="735472"/>
                  </a:lnTo>
                  <a:lnTo>
                    <a:pt x="8639" y="693134"/>
                  </a:lnTo>
                  <a:lnTo>
                    <a:pt x="30511" y="659225"/>
                  </a:lnTo>
                  <a:lnTo>
                    <a:pt x="202360" y="474929"/>
                  </a:lnTo>
                  <a:lnTo>
                    <a:pt x="220308" y="454544"/>
                  </a:lnTo>
                  <a:lnTo>
                    <a:pt x="250098" y="416623"/>
                  </a:lnTo>
                  <a:lnTo>
                    <a:pt x="273017" y="382274"/>
                  </a:lnTo>
                  <a:lnTo>
                    <a:pt x="296937" y="336492"/>
                  </a:lnTo>
                  <a:lnTo>
                    <a:pt x="310010" y="296322"/>
                  </a:lnTo>
                  <a:lnTo>
                    <a:pt x="315344" y="248697"/>
                  </a:lnTo>
                  <a:lnTo>
                    <a:pt x="314933" y="238550"/>
                  </a:lnTo>
                  <a:lnTo>
                    <a:pt x="305093" y="200715"/>
                  </a:lnTo>
                  <a:lnTo>
                    <a:pt x="274839" y="165115"/>
                  </a:lnTo>
                  <a:lnTo>
                    <a:pt x="235894" y="149887"/>
                  </a:lnTo>
                  <a:lnTo>
                    <a:pt x="211236" y="147828"/>
                  </a:lnTo>
                  <a:lnTo>
                    <a:pt x="501817" y="147836"/>
                  </a:lnTo>
                  <a:lnTo>
                    <a:pt x="506606" y="168449"/>
                  </a:lnTo>
                  <a:lnTo>
                    <a:pt x="509466" y="189776"/>
                  </a:lnTo>
                  <a:lnTo>
                    <a:pt x="510416" y="211836"/>
                  </a:lnTo>
                  <a:lnTo>
                    <a:pt x="509950" y="231533"/>
                  </a:lnTo>
                  <a:lnTo>
                    <a:pt x="506197" y="270356"/>
                  </a:lnTo>
                  <a:lnTo>
                    <a:pt x="498142" y="308967"/>
                  </a:lnTo>
                  <a:lnTo>
                    <a:pt x="482465" y="350115"/>
                  </a:lnTo>
                  <a:lnTo>
                    <a:pt x="458409" y="394407"/>
                  </a:lnTo>
                  <a:lnTo>
                    <a:pt x="424834" y="443167"/>
                  </a:lnTo>
                  <a:lnTo>
                    <a:pt x="381044" y="497085"/>
                  </a:lnTo>
                  <a:lnTo>
                    <a:pt x="354123" y="527018"/>
                  </a:lnTo>
                  <a:lnTo>
                    <a:pt x="323647" y="559093"/>
                  </a:lnTo>
                  <a:lnTo>
                    <a:pt x="289626" y="593312"/>
                  </a:lnTo>
                  <a:lnTo>
                    <a:pt x="194948" y="690372"/>
                  </a:lnTo>
                  <a:lnTo>
                    <a:pt x="514226" y="690372"/>
                  </a:lnTo>
                  <a:lnTo>
                    <a:pt x="518417" y="690467"/>
                  </a:lnTo>
                  <a:lnTo>
                    <a:pt x="540613" y="727043"/>
                  </a:lnTo>
                  <a:lnTo>
                    <a:pt x="542329" y="765168"/>
                  </a:lnTo>
                  <a:lnTo>
                    <a:pt x="542051" y="773251"/>
                  </a:lnTo>
                  <a:lnTo>
                    <a:pt x="536133" y="808101"/>
                  </a:lnTo>
                  <a:lnTo>
                    <a:pt x="534038" y="813530"/>
                  </a:lnTo>
                  <a:lnTo>
                    <a:pt x="531371" y="817340"/>
                  </a:lnTo>
                  <a:lnTo>
                    <a:pt x="524703" y="821912"/>
                  </a:lnTo>
                  <a:lnTo>
                    <a:pt x="520989" y="822960"/>
                  </a:lnTo>
                  <a:close/>
                </a:path>
                <a:path w="542925" h="822960">
                  <a:moveTo>
                    <a:pt x="42453" y="208883"/>
                  </a:moveTo>
                  <a:lnTo>
                    <a:pt x="37023" y="208788"/>
                  </a:lnTo>
                  <a:lnTo>
                    <a:pt x="42681" y="208788"/>
                  </a:lnTo>
                  <a:lnTo>
                    <a:pt x="42453" y="208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16279" y="5512748"/>
            <a:ext cx="5547360" cy="79375"/>
            <a:chOff x="716279" y="5512748"/>
            <a:chExt cx="5547360" cy="79375"/>
          </a:xfrm>
        </p:grpSpPr>
        <p:sp>
          <p:nvSpPr>
            <p:cNvPr id="8" name="object 8"/>
            <p:cNvSpPr/>
            <p:nvPr/>
          </p:nvSpPr>
          <p:spPr>
            <a:xfrm>
              <a:off x="736091" y="5532955"/>
              <a:ext cx="5509260" cy="34290"/>
            </a:xfrm>
            <a:custGeom>
              <a:avLst/>
              <a:gdLst/>
              <a:ahLst/>
              <a:cxnLst/>
              <a:rect l="l" t="t" r="r" b="b"/>
              <a:pathLst>
                <a:path w="5509260" h="34289">
                  <a:moveTo>
                    <a:pt x="5509260" y="12476"/>
                  </a:moveTo>
                  <a:lnTo>
                    <a:pt x="4643459" y="12476"/>
                  </a:lnTo>
                  <a:lnTo>
                    <a:pt x="4712867" y="12418"/>
                  </a:lnTo>
                  <a:lnTo>
                    <a:pt x="4786884" y="11356"/>
                  </a:lnTo>
                  <a:lnTo>
                    <a:pt x="4967284" y="6353"/>
                  </a:lnTo>
                  <a:lnTo>
                    <a:pt x="5157787" y="498"/>
                  </a:lnTo>
                  <a:lnTo>
                    <a:pt x="5198550" y="0"/>
                  </a:lnTo>
                  <a:lnTo>
                    <a:pt x="5240247" y="34"/>
                  </a:lnTo>
                  <a:lnTo>
                    <a:pt x="5284206" y="693"/>
                  </a:lnTo>
                  <a:lnTo>
                    <a:pt x="5331757" y="2064"/>
                  </a:lnTo>
                  <a:lnTo>
                    <a:pt x="5384230" y="4238"/>
                  </a:lnTo>
                  <a:lnTo>
                    <a:pt x="5424750" y="6355"/>
                  </a:lnTo>
                  <a:lnTo>
                    <a:pt x="5502175" y="10923"/>
                  </a:lnTo>
                  <a:lnTo>
                    <a:pt x="5509260" y="11356"/>
                  </a:lnTo>
                  <a:lnTo>
                    <a:pt x="5509260" y="12476"/>
                  </a:lnTo>
                  <a:close/>
                </a:path>
                <a:path w="5509260" h="34289">
                  <a:moveTo>
                    <a:pt x="4489756" y="21533"/>
                  </a:moveTo>
                  <a:lnTo>
                    <a:pt x="3935618" y="21533"/>
                  </a:lnTo>
                  <a:lnTo>
                    <a:pt x="3974604" y="20427"/>
                  </a:lnTo>
                  <a:lnTo>
                    <a:pt x="4016808" y="17199"/>
                  </a:lnTo>
                  <a:lnTo>
                    <a:pt x="4068174" y="10917"/>
                  </a:lnTo>
                  <a:lnTo>
                    <a:pt x="4139073" y="4078"/>
                  </a:lnTo>
                  <a:lnTo>
                    <a:pt x="4178339" y="2504"/>
                  </a:lnTo>
                  <a:lnTo>
                    <a:pt x="4219316" y="2026"/>
                  </a:lnTo>
                  <a:lnTo>
                    <a:pt x="4262292" y="2434"/>
                  </a:lnTo>
                  <a:lnTo>
                    <a:pt x="4391452" y="6355"/>
                  </a:lnTo>
                  <a:lnTo>
                    <a:pt x="4517309" y="10423"/>
                  </a:lnTo>
                  <a:lnTo>
                    <a:pt x="4578369" y="11741"/>
                  </a:lnTo>
                  <a:lnTo>
                    <a:pt x="4643459" y="12476"/>
                  </a:lnTo>
                  <a:lnTo>
                    <a:pt x="5509260" y="12476"/>
                  </a:lnTo>
                  <a:lnTo>
                    <a:pt x="5509196" y="16184"/>
                  </a:lnTo>
                  <a:lnTo>
                    <a:pt x="5507932" y="21238"/>
                  </a:lnTo>
                  <a:lnTo>
                    <a:pt x="4532665" y="21238"/>
                  </a:lnTo>
                  <a:lnTo>
                    <a:pt x="4489756" y="21533"/>
                  </a:lnTo>
                  <a:close/>
                </a:path>
                <a:path w="5509260" h="34289">
                  <a:moveTo>
                    <a:pt x="3037257" y="15759"/>
                  </a:moveTo>
                  <a:lnTo>
                    <a:pt x="856883" y="15759"/>
                  </a:lnTo>
                  <a:lnTo>
                    <a:pt x="907894" y="15746"/>
                  </a:lnTo>
                  <a:lnTo>
                    <a:pt x="956823" y="14417"/>
                  </a:lnTo>
                  <a:lnTo>
                    <a:pt x="1009198" y="10917"/>
                  </a:lnTo>
                  <a:lnTo>
                    <a:pt x="1035979" y="9082"/>
                  </a:lnTo>
                  <a:lnTo>
                    <a:pt x="1077196" y="7437"/>
                  </a:lnTo>
                  <a:lnTo>
                    <a:pt x="1125146" y="6353"/>
                  </a:lnTo>
                  <a:lnTo>
                    <a:pt x="1236040" y="5583"/>
                  </a:lnTo>
                  <a:lnTo>
                    <a:pt x="1725168" y="11356"/>
                  </a:lnTo>
                  <a:lnTo>
                    <a:pt x="2284780" y="11425"/>
                  </a:lnTo>
                  <a:lnTo>
                    <a:pt x="2341455" y="13555"/>
                  </a:lnTo>
                  <a:lnTo>
                    <a:pt x="2393385" y="14510"/>
                  </a:lnTo>
                  <a:lnTo>
                    <a:pt x="2954341" y="14510"/>
                  </a:lnTo>
                  <a:lnTo>
                    <a:pt x="3037257" y="15759"/>
                  </a:lnTo>
                  <a:close/>
                </a:path>
                <a:path w="5509260" h="34289">
                  <a:moveTo>
                    <a:pt x="187368" y="22898"/>
                  </a:moveTo>
                  <a:lnTo>
                    <a:pt x="132223" y="22403"/>
                  </a:lnTo>
                  <a:lnTo>
                    <a:pt x="81496" y="20507"/>
                  </a:lnTo>
                  <a:lnTo>
                    <a:pt x="77957" y="20223"/>
                  </a:lnTo>
                  <a:lnTo>
                    <a:pt x="135761" y="16184"/>
                  </a:lnTo>
                  <a:lnTo>
                    <a:pt x="200390" y="12520"/>
                  </a:lnTo>
                  <a:lnTo>
                    <a:pt x="262925" y="9777"/>
                  </a:lnTo>
                  <a:lnTo>
                    <a:pt x="323420" y="7876"/>
                  </a:lnTo>
                  <a:lnTo>
                    <a:pt x="381933" y="6735"/>
                  </a:lnTo>
                  <a:lnTo>
                    <a:pt x="438516" y="6276"/>
                  </a:lnTo>
                  <a:lnTo>
                    <a:pt x="546120" y="7082"/>
                  </a:lnTo>
                  <a:lnTo>
                    <a:pt x="646674" y="9653"/>
                  </a:lnTo>
                  <a:lnTo>
                    <a:pt x="671288" y="10553"/>
                  </a:lnTo>
                  <a:lnTo>
                    <a:pt x="601325" y="10553"/>
                  </a:lnTo>
                  <a:lnTo>
                    <a:pt x="556260" y="11356"/>
                  </a:lnTo>
                  <a:lnTo>
                    <a:pt x="304204" y="20837"/>
                  </a:lnTo>
                  <a:lnTo>
                    <a:pt x="245254" y="22280"/>
                  </a:lnTo>
                  <a:lnTo>
                    <a:pt x="187368" y="22898"/>
                  </a:lnTo>
                  <a:close/>
                </a:path>
                <a:path w="5509260" h="34289">
                  <a:moveTo>
                    <a:pt x="2284780" y="11425"/>
                  </a:moveTo>
                  <a:lnTo>
                    <a:pt x="1767013" y="11425"/>
                  </a:lnTo>
                  <a:lnTo>
                    <a:pt x="2052421" y="6355"/>
                  </a:lnTo>
                  <a:lnTo>
                    <a:pt x="2106674" y="6327"/>
                  </a:lnTo>
                  <a:lnTo>
                    <a:pt x="2163111" y="7028"/>
                  </a:lnTo>
                  <a:lnTo>
                    <a:pt x="2221836" y="8643"/>
                  </a:lnTo>
                  <a:lnTo>
                    <a:pt x="2284780" y="11425"/>
                  </a:lnTo>
                  <a:close/>
                </a:path>
                <a:path w="5509260" h="34289">
                  <a:moveTo>
                    <a:pt x="2954341" y="14510"/>
                  </a:moveTo>
                  <a:lnTo>
                    <a:pt x="2393385" y="14510"/>
                  </a:lnTo>
                  <a:lnTo>
                    <a:pt x="2440402" y="14489"/>
                  </a:lnTo>
                  <a:lnTo>
                    <a:pt x="2659997" y="9130"/>
                  </a:lnTo>
                  <a:lnTo>
                    <a:pt x="2712455" y="8883"/>
                  </a:lnTo>
                  <a:lnTo>
                    <a:pt x="2771639" y="9536"/>
                  </a:lnTo>
                  <a:lnTo>
                    <a:pt x="2954341" y="14510"/>
                  </a:lnTo>
                  <a:close/>
                </a:path>
                <a:path w="5509260" h="34289">
                  <a:moveTo>
                    <a:pt x="727746" y="12806"/>
                  </a:moveTo>
                  <a:lnTo>
                    <a:pt x="649577" y="10917"/>
                  </a:lnTo>
                  <a:lnTo>
                    <a:pt x="601325" y="10553"/>
                  </a:lnTo>
                  <a:lnTo>
                    <a:pt x="671288" y="10553"/>
                  </a:lnTo>
                  <a:lnTo>
                    <a:pt x="727746" y="12806"/>
                  </a:lnTo>
                  <a:close/>
                </a:path>
                <a:path w="5509260" h="34289">
                  <a:moveTo>
                    <a:pt x="3797042" y="16155"/>
                  </a:moveTo>
                  <a:lnTo>
                    <a:pt x="3144323" y="16155"/>
                  </a:lnTo>
                  <a:lnTo>
                    <a:pt x="3561588" y="11356"/>
                  </a:lnTo>
                  <a:lnTo>
                    <a:pt x="3641794" y="11274"/>
                  </a:lnTo>
                  <a:lnTo>
                    <a:pt x="3709282" y="12527"/>
                  </a:lnTo>
                  <a:lnTo>
                    <a:pt x="3766326" y="14621"/>
                  </a:lnTo>
                  <a:lnTo>
                    <a:pt x="3797042" y="16155"/>
                  </a:lnTo>
                  <a:close/>
                </a:path>
                <a:path w="5509260" h="34289">
                  <a:moveTo>
                    <a:pt x="0" y="26596"/>
                  </a:moveTo>
                  <a:lnTo>
                    <a:pt x="0" y="11356"/>
                  </a:lnTo>
                  <a:lnTo>
                    <a:pt x="36863" y="16921"/>
                  </a:lnTo>
                  <a:lnTo>
                    <a:pt x="77957" y="20223"/>
                  </a:lnTo>
                  <a:lnTo>
                    <a:pt x="68983" y="20850"/>
                  </a:lnTo>
                  <a:lnTo>
                    <a:pt x="0" y="26596"/>
                  </a:lnTo>
                  <a:close/>
                </a:path>
                <a:path w="5509260" h="34289">
                  <a:moveTo>
                    <a:pt x="1537435" y="33794"/>
                  </a:moveTo>
                  <a:lnTo>
                    <a:pt x="1485242" y="33794"/>
                  </a:lnTo>
                  <a:lnTo>
                    <a:pt x="1432369" y="33454"/>
                  </a:lnTo>
                  <a:lnTo>
                    <a:pt x="1023787" y="25915"/>
                  </a:lnTo>
                  <a:lnTo>
                    <a:pt x="987239" y="24795"/>
                  </a:lnTo>
                  <a:lnTo>
                    <a:pt x="727746" y="12806"/>
                  </a:lnTo>
                  <a:lnTo>
                    <a:pt x="856883" y="15759"/>
                  </a:lnTo>
                  <a:lnTo>
                    <a:pt x="3037257" y="15759"/>
                  </a:lnTo>
                  <a:lnTo>
                    <a:pt x="3797042" y="16155"/>
                  </a:lnTo>
                  <a:lnTo>
                    <a:pt x="3858196" y="19357"/>
                  </a:lnTo>
                  <a:lnTo>
                    <a:pt x="3897575" y="21012"/>
                  </a:lnTo>
                  <a:lnTo>
                    <a:pt x="3920712" y="21329"/>
                  </a:lnTo>
                  <a:lnTo>
                    <a:pt x="2673583" y="21329"/>
                  </a:lnTo>
                  <a:lnTo>
                    <a:pt x="2587264" y="21988"/>
                  </a:lnTo>
                  <a:lnTo>
                    <a:pt x="2571139" y="22310"/>
                  </a:lnTo>
                  <a:lnTo>
                    <a:pt x="1937265" y="22310"/>
                  </a:lnTo>
                  <a:lnTo>
                    <a:pt x="1885561" y="22786"/>
                  </a:lnTo>
                  <a:lnTo>
                    <a:pt x="1833656" y="24151"/>
                  </a:lnTo>
                  <a:lnTo>
                    <a:pt x="1735611" y="29195"/>
                  </a:lnTo>
                  <a:lnTo>
                    <a:pt x="1688036" y="31155"/>
                  </a:lnTo>
                  <a:lnTo>
                    <a:pt x="1639022" y="32534"/>
                  </a:lnTo>
                  <a:lnTo>
                    <a:pt x="1537435" y="33794"/>
                  </a:lnTo>
                  <a:close/>
                </a:path>
                <a:path w="5509260" h="34289">
                  <a:moveTo>
                    <a:pt x="4818321" y="28142"/>
                  </a:moveTo>
                  <a:lnTo>
                    <a:pt x="4777135" y="27421"/>
                  </a:lnTo>
                  <a:lnTo>
                    <a:pt x="4588209" y="21787"/>
                  </a:lnTo>
                  <a:lnTo>
                    <a:pt x="4532665" y="21238"/>
                  </a:lnTo>
                  <a:lnTo>
                    <a:pt x="5507932" y="21238"/>
                  </a:lnTo>
                  <a:lnTo>
                    <a:pt x="5507817" y="21700"/>
                  </a:lnTo>
                  <a:lnTo>
                    <a:pt x="5507943" y="22646"/>
                  </a:lnTo>
                  <a:lnTo>
                    <a:pt x="5508241" y="23540"/>
                  </a:lnTo>
                  <a:lnTo>
                    <a:pt x="5120952" y="23540"/>
                  </a:lnTo>
                  <a:lnTo>
                    <a:pt x="4975648" y="24374"/>
                  </a:lnTo>
                  <a:lnTo>
                    <a:pt x="4933987" y="25287"/>
                  </a:lnTo>
                  <a:lnTo>
                    <a:pt x="4857995" y="27970"/>
                  </a:lnTo>
                  <a:lnTo>
                    <a:pt x="4818321" y="28142"/>
                  </a:lnTo>
                  <a:close/>
                </a:path>
                <a:path w="5509260" h="34289">
                  <a:moveTo>
                    <a:pt x="3268789" y="34026"/>
                  </a:moveTo>
                  <a:lnTo>
                    <a:pt x="3160264" y="33569"/>
                  </a:lnTo>
                  <a:lnTo>
                    <a:pt x="2998876" y="30435"/>
                  </a:lnTo>
                  <a:lnTo>
                    <a:pt x="2829466" y="24251"/>
                  </a:lnTo>
                  <a:lnTo>
                    <a:pt x="2720241" y="21700"/>
                  </a:lnTo>
                  <a:lnTo>
                    <a:pt x="2673583" y="21329"/>
                  </a:lnTo>
                  <a:lnTo>
                    <a:pt x="3920712" y="21329"/>
                  </a:lnTo>
                  <a:lnTo>
                    <a:pt x="3935618" y="21533"/>
                  </a:lnTo>
                  <a:lnTo>
                    <a:pt x="4489756" y="21533"/>
                  </a:lnTo>
                  <a:lnTo>
                    <a:pt x="4472889" y="21650"/>
                  </a:lnTo>
                  <a:lnTo>
                    <a:pt x="4408428" y="23333"/>
                  </a:lnTo>
                  <a:lnTo>
                    <a:pt x="4381472" y="24597"/>
                  </a:lnTo>
                  <a:lnTo>
                    <a:pt x="3707412" y="24597"/>
                  </a:lnTo>
                  <a:lnTo>
                    <a:pt x="3661906" y="25145"/>
                  </a:lnTo>
                  <a:lnTo>
                    <a:pt x="3477642" y="31380"/>
                  </a:lnTo>
                  <a:lnTo>
                    <a:pt x="3322462" y="33794"/>
                  </a:lnTo>
                  <a:lnTo>
                    <a:pt x="3268789" y="34026"/>
                  </a:lnTo>
                  <a:close/>
                </a:path>
                <a:path w="5509260" h="34289">
                  <a:moveTo>
                    <a:pt x="2293119" y="27866"/>
                  </a:moveTo>
                  <a:lnTo>
                    <a:pt x="2242970" y="27453"/>
                  </a:lnTo>
                  <a:lnTo>
                    <a:pt x="2040049" y="23262"/>
                  </a:lnTo>
                  <a:lnTo>
                    <a:pt x="1937265" y="22310"/>
                  </a:lnTo>
                  <a:lnTo>
                    <a:pt x="2571139" y="22310"/>
                  </a:lnTo>
                  <a:lnTo>
                    <a:pt x="2343023" y="27644"/>
                  </a:lnTo>
                  <a:lnTo>
                    <a:pt x="2293119" y="27866"/>
                  </a:lnTo>
                  <a:close/>
                </a:path>
                <a:path w="5509260" h="34289">
                  <a:moveTo>
                    <a:pt x="5509260" y="26596"/>
                  </a:moveTo>
                  <a:lnTo>
                    <a:pt x="5120952" y="23540"/>
                  </a:lnTo>
                  <a:lnTo>
                    <a:pt x="5508241" y="23540"/>
                  </a:lnTo>
                  <a:lnTo>
                    <a:pt x="5509260" y="26596"/>
                  </a:lnTo>
                  <a:close/>
                </a:path>
                <a:path w="5509260" h="34289">
                  <a:moveTo>
                    <a:pt x="4115808" y="32328"/>
                  </a:moveTo>
                  <a:lnTo>
                    <a:pt x="4061411" y="31770"/>
                  </a:lnTo>
                  <a:lnTo>
                    <a:pt x="3754391" y="24782"/>
                  </a:lnTo>
                  <a:lnTo>
                    <a:pt x="3707412" y="24597"/>
                  </a:lnTo>
                  <a:lnTo>
                    <a:pt x="4381472" y="24597"/>
                  </a:lnTo>
                  <a:lnTo>
                    <a:pt x="4282465" y="29564"/>
                  </a:lnTo>
                  <a:lnTo>
                    <a:pt x="4226438" y="31395"/>
                  </a:lnTo>
                  <a:lnTo>
                    <a:pt x="4170852" y="32260"/>
                  </a:lnTo>
                  <a:lnTo>
                    <a:pt x="4115808" y="3232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4567" y="5531036"/>
              <a:ext cx="5511165" cy="43180"/>
            </a:xfrm>
            <a:custGeom>
              <a:avLst/>
              <a:gdLst/>
              <a:ahLst/>
              <a:cxnLst/>
              <a:rect l="l" t="t" r="r" b="b"/>
              <a:pathLst>
                <a:path w="5511165" h="43179">
                  <a:moveTo>
                    <a:pt x="1523" y="13276"/>
                  </a:moveTo>
                  <a:lnTo>
                    <a:pt x="53830" y="18584"/>
                  </a:lnTo>
                  <a:lnTo>
                    <a:pt x="103412" y="21908"/>
                  </a:lnTo>
                  <a:lnTo>
                    <a:pt x="151110" y="23549"/>
                  </a:lnTo>
                  <a:lnTo>
                    <a:pt x="197766" y="23810"/>
                  </a:lnTo>
                  <a:lnTo>
                    <a:pt x="244220" y="22991"/>
                  </a:lnTo>
                  <a:lnTo>
                    <a:pt x="291315" y="21396"/>
                  </a:lnTo>
                  <a:lnTo>
                    <a:pt x="339891" y="19324"/>
                  </a:lnTo>
                  <a:lnTo>
                    <a:pt x="390790" y="17080"/>
                  </a:lnTo>
                  <a:lnTo>
                    <a:pt x="444852" y="14963"/>
                  </a:lnTo>
                  <a:lnTo>
                    <a:pt x="502919" y="13276"/>
                  </a:lnTo>
                  <a:lnTo>
                    <a:pt x="557440" y="11661"/>
                  </a:lnTo>
                  <a:lnTo>
                    <a:pt x="611260" y="10184"/>
                  </a:lnTo>
                  <a:lnTo>
                    <a:pt x="664358" y="8906"/>
                  </a:lnTo>
                  <a:lnTo>
                    <a:pt x="716715" y="7890"/>
                  </a:lnTo>
                  <a:lnTo>
                    <a:pt x="768308" y="7196"/>
                  </a:lnTo>
                  <a:lnTo>
                    <a:pt x="819119" y="6887"/>
                  </a:lnTo>
                  <a:lnTo>
                    <a:pt x="869126" y="7024"/>
                  </a:lnTo>
                  <a:lnTo>
                    <a:pt x="918309" y="7670"/>
                  </a:lnTo>
                  <a:lnTo>
                    <a:pt x="966646" y="8886"/>
                  </a:lnTo>
                  <a:lnTo>
                    <a:pt x="1014118" y="10734"/>
                  </a:lnTo>
                  <a:lnTo>
                    <a:pt x="1060703" y="13276"/>
                  </a:lnTo>
                  <a:lnTo>
                    <a:pt x="1110048" y="15662"/>
                  </a:lnTo>
                  <a:lnTo>
                    <a:pt x="1157910" y="17372"/>
                  </a:lnTo>
                  <a:lnTo>
                    <a:pt x="1204914" y="18460"/>
                  </a:lnTo>
                  <a:lnTo>
                    <a:pt x="1251679" y="18981"/>
                  </a:lnTo>
                  <a:lnTo>
                    <a:pt x="1298829" y="18991"/>
                  </a:lnTo>
                  <a:lnTo>
                    <a:pt x="1346984" y="18543"/>
                  </a:lnTo>
                  <a:lnTo>
                    <a:pt x="1396767" y="17692"/>
                  </a:lnTo>
                  <a:lnTo>
                    <a:pt x="1448799" y="16494"/>
                  </a:lnTo>
                  <a:lnTo>
                    <a:pt x="1503703" y="15004"/>
                  </a:lnTo>
                  <a:lnTo>
                    <a:pt x="1562099" y="13276"/>
                  </a:lnTo>
                  <a:lnTo>
                    <a:pt x="1607853" y="11952"/>
                  </a:lnTo>
                  <a:lnTo>
                    <a:pt x="1652616" y="11399"/>
                  </a:lnTo>
                  <a:lnTo>
                    <a:pt x="1696912" y="11465"/>
                  </a:lnTo>
                  <a:lnTo>
                    <a:pt x="1741267" y="12002"/>
                  </a:lnTo>
                  <a:lnTo>
                    <a:pt x="1786205" y="12859"/>
                  </a:lnTo>
                  <a:lnTo>
                    <a:pt x="1832249" y="13887"/>
                  </a:lnTo>
                  <a:lnTo>
                    <a:pt x="1879925" y="14936"/>
                  </a:lnTo>
                  <a:lnTo>
                    <a:pt x="1929757" y="15856"/>
                  </a:lnTo>
                  <a:lnTo>
                    <a:pt x="1982270" y="16497"/>
                  </a:lnTo>
                  <a:lnTo>
                    <a:pt x="2037987" y="16709"/>
                  </a:lnTo>
                  <a:lnTo>
                    <a:pt x="2097433" y="16343"/>
                  </a:lnTo>
                  <a:lnTo>
                    <a:pt x="2161133" y="15248"/>
                  </a:lnTo>
                  <a:lnTo>
                    <a:pt x="2229611" y="13276"/>
                  </a:lnTo>
                  <a:lnTo>
                    <a:pt x="2302434" y="10394"/>
                  </a:lnTo>
                  <a:lnTo>
                    <a:pt x="2368331" y="7878"/>
                  </a:lnTo>
                  <a:lnTo>
                    <a:pt x="2428184" y="5775"/>
                  </a:lnTo>
                  <a:lnTo>
                    <a:pt x="2482878" y="4132"/>
                  </a:lnTo>
                  <a:lnTo>
                    <a:pt x="2533296" y="2997"/>
                  </a:lnTo>
                  <a:lnTo>
                    <a:pt x="2580322" y="2417"/>
                  </a:lnTo>
                  <a:lnTo>
                    <a:pt x="2624840" y="2441"/>
                  </a:lnTo>
                  <a:lnTo>
                    <a:pt x="2667733" y="3116"/>
                  </a:lnTo>
                  <a:lnTo>
                    <a:pt x="2709886" y="4489"/>
                  </a:lnTo>
                  <a:lnTo>
                    <a:pt x="2752181" y="6608"/>
                  </a:lnTo>
                  <a:lnTo>
                    <a:pt x="2795503" y="9521"/>
                  </a:lnTo>
                  <a:lnTo>
                    <a:pt x="2840735" y="13276"/>
                  </a:lnTo>
                  <a:lnTo>
                    <a:pt x="2886609" y="16710"/>
                  </a:lnTo>
                  <a:lnTo>
                    <a:pt x="2930990" y="19414"/>
                  </a:lnTo>
                  <a:lnTo>
                    <a:pt x="2974609" y="21420"/>
                  </a:lnTo>
                  <a:lnTo>
                    <a:pt x="3018197" y="22758"/>
                  </a:lnTo>
                  <a:lnTo>
                    <a:pt x="3062483" y="23462"/>
                  </a:lnTo>
                  <a:lnTo>
                    <a:pt x="3108197" y="23563"/>
                  </a:lnTo>
                  <a:lnTo>
                    <a:pt x="3156071" y="23092"/>
                  </a:lnTo>
                  <a:lnTo>
                    <a:pt x="3206834" y="22081"/>
                  </a:lnTo>
                  <a:lnTo>
                    <a:pt x="3261217" y="20562"/>
                  </a:lnTo>
                  <a:lnTo>
                    <a:pt x="3319949" y="18567"/>
                  </a:lnTo>
                  <a:lnTo>
                    <a:pt x="3383761" y="16128"/>
                  </a:lnTo>
                  <a:lnTo>
                    <a:pt x="3453383" y="13276"/>
                  </a:lnTo>
                  <a:lnTo>
                    <a:pt x="3514491" y="10438"/>
                  </a:lnTo>
                  <a:lnTo>
                    <a:pt x="3572655" y="7837"/>
                  </a:lnTo>
                  <a:lnTo>
                    <a:pt x="3628247" y="5523"/>
                  </a:lnTo>
                  <a:lnTo>
                    <a:pt x="3681637" y="3545"/>
                  </a:lnTo>
                  <a:lnTo>
                    <a:pt x="3733194" y="1954"/>
                  </a:lnTo>
                  <a:lnTo>
                    <a:pt x="3783287" y="799"/>
                  </a:lnTo>
                  <a:lnTo>
                    <a:pt x="3832288" y="131"/>
                  </a:lnTo>
                  <a:lnTo>
                    <a:pt x="3880566" y="0"/>
                  </a:lnTo>
                  <a:lnTo>
                    <a:pt x="3928490" y="454"/>
                  </a:lnTo>
                  <a:lnTo>
                    <a:pt x="3976431" y="1546"/>
                  </a:lnTo>
                  <a:lnTo>
                    <a:pt x="4024759" y="3324"/>
                  </a:lnTo>
                  <a:lnTo>
                    <a:pt x="4073843" y="5838"/>
                  </a:lnTo>
                  <a:lnTo>
                    <a:pt x="4124053" y="9139"/>
                  </a:lnTo>
                  <a:lnTo>
                    <a:pt x="4175759" y="13276"/>
                  </a:lnTo>
                  <a:lnTo>
                    <a:pt x="4232925" y="17021"/>
                  </a:lnTo>
                  <a:lnTo>
                    <a:pt x="4290861" y="18678"/>
                  </a:lnTo>
                  <a:lnTo>
                    <a:pt x="4349092" y="18645"/>
                  </a:lnTo>
                  <a:lnTo>
                    <a:pt x="4407144" y="17321"/>
                  </a:lnTo>
                  <a:lnTo>
                    <a:pt x="4464543" y="15107"/>
                  </a:lnTo>
                  <a:lnTo>
                    <a:pt x="4520813" y="12402"/>
                  </a:lnTo>
                  <a:lnTo>
                    <a:pt x="4575482" y="9605"/>
                  </a:lnTo>
                  <a:lnTo>
                    <a:pt x="4628073" y="7116"/>
                  </a:lnTo>
                  <a:lnTo>
                    <a:pt x="4678113" y="5334"/>
                  </a:lnTo>
                  <a:lnTo>
                    <a:pt x="4725128" y="4660"/>
                  </a:lnTo>
                  <a:lnTo>
                    <a:pt x="4768642" y="5493"/>
                  </a:lnTo>
                  <a:lnTo>
                    <a:pt x="4808181" y="8231"/>
                  </a:lnTo>
                  <a:lnTo>
                    <a:pt x="4843272" y="13276"/>
                  </a:lnTo>
                  <a:lnTo>
                    <a:pt x="4878112" y="18495"/>
                  </a:lnTo>
                  <a:lnTo>
                    <a:pt x="4916985" y="21700"/>
                  </a:lnTo>
                  <a:lnTo>
                    <a:pt x="4959542" y="23202"/>
                  </a:lnTo>
                  <a:lnTo>
                    <a:pt x="5005433" y="23314"/>
                  </a:lnTo>
                  <a:lnTo>
                    <a:pt x="5054308" y="22349"/>
                  </a:lnTo>
                  <a:lnTo>
                    <a:pt x="5105817" y="20617"/>
                  </a:lnTo>
                  <a:lnTo>
                    <a:pt x="5159611" y="18432"/>
                  </a:lnTo>
                  <a:lnTo>
                    <a:pt x="5215341" y="16106"/>
                  </a:lnTo>
                  <a:lnTo>
                    <a:pt x="5272657" y="13950"/>
                  </a:lnTo>
                  <a:lnTo>
                    <a:pt x="5331208" y="12277"/>
                  </a:lnTo>
                  <a:lnTo>
                    <a:pt x="5390646" y="11399"/>
                  </a:lnTo>
                  <a:lnTo>
                    <a:pt x="5450621" y="11627"/>
                  </a:lnTo>
                  <a:lnTo>
                    <a:pt x="5510784" y="13276"/>
                  </a:lnTo>
                  <a:lnTo>
                    <a:pt x="5510784" y="19372"/>
                  </a:lnTo>
                  <a:lnTo>
                    <a:pt x="5510784" y="22420"/>
                  </a:lnTo>
                  <a:lnTo>
                    <a:pt x="5510784" y="28516"/>
                  </a:lnTo>
                  <a:lnTo>
                    <a:pt x="5453925" y="26057"/>
                  </a:lnTo>
                  <a:lnTo>
                    <a:pt x="5401469" y="23862"/>
                  </a:lnTo>
                  <a:lnTo>
                    <a:pt x="5352288" y="22081"/>
                  </a:lnTo>
                  <a:lnTo>
                    <a:pt x="5305250" y="20864"/>
                  </a:lnTo>
                  <a:lnTo>
                    <a:pt x="5259229" y="20363"/>
                  </a:lnTo>
                  <a:lnTo>
                    <a:pt x="5213095" y="20726"/>
                  </a:lnTo>
                  <a:lnTo>
                    <a:pt x="5165720" y="22106"/>
                  </a:lnTo>
                  <a:lnTo>
                    <a:pt x="5115973" y="24652"/>
                  </a:lnTo>
                  <a:lnTo>
                    <a:pt x="5062727" y="28516"/>
                  </a:lnTo>
                  <a:lnTo>
                    <a:pt x="5011779" y="32384"/>
                  </a:lnTo>
                  <a:lnTo>
                    <a:pt x="4958352" y="34953"/>
                  </a:lnTo>
                  <a:lnTo>
                    <a:pt x="4903444" y="36389"/>
                  </a:lnTo>
                  <a:lnTo>
                    <a:pt x="4848051" y="36855"/>
                  </a:lnTo>
                  <a:lnTo>
                    <a:pt x="4793170" y="36517"/>
                  </a:lnTo>
                  <a:lnTo>
                    <a:pt x="4739798" y="35538"/>
                  </a:lnTo>
                  <a:lnTo>
                    <a:pt x="4688931" y="34084"/>
                  </a:lnTo>
                  <a:lnTo>
                    <a:pt x="4641567" y="32320"/>
                  </a:lnTo>
                  <a:lnTo>
                    <a:pt x="4598702" y="30408"/>
                  </a:lnTo>
                  <a:lnTo>
                    <a:pt x="4561332" y="28516"/>
                  </a:lnTo>
                  <a:lnTo>
                    <a:pt x="4532709" y="27667"/>
                  </a:lnTo>
                  <a:lnTo>
                    <a:pt x="4499704" y="27188"/>
                  </a:lnTo>
                  <a:lnTo>
                    <a:pt x="4462479" y="27017"/>
                  </a:lnTo>
                  <a:lnTo>
                    <a:pt x="4421196" y="27092"/>
                  </a:lnTo>
                  <a:lnTo>
                    <a:pt x="4376017" y="27350"/>
                  </a:lnTo>
                  <a:lnTo>
                    <a:pt x="4327104" y="27729"/>
                  </a:lnTo>
                  <a:lnTo>
                    <a:pt x="4274621" y="28166"/>
                  </a:lnTo>
                  <a:lnTo>
                    <a:pt x="4218729" y="28599"/>
                  </a:lnTo>
                  <a:lnTo>
                    <a:pt x="4159591" y="28965"/>
                  </a:lnTo>
                  <a:lnTo>
                    <a:pt x="4097368" y="29202"/>
                  </a:lnTo>
                  <a:lnTo>
                    <a:pt x="4032224" y="29248"/>
                  </a:lnTo>
                  <a:lnTo>
                    <a:pt x="3964320" y="29040"/>
                  </a:lnTo>
                  <a:lnTo>
                    <a:pt x="3893820" y="28516"/>
                  </a:lnTo>
                  <a:lnTo>
                    <a:pt x="3828597" y="27801"/>
                  </a:lnTo>
                  <a:lnTo>
                    <a:pt x="3765510" y="26436"/>
                  </a:lnTo>
                  <a:lnTo>
                    <a:pt x="3704550" y="24612"/>
                  </a:lnTo>
                  <a:lnTo>
                    <a:pt x="3645705" y="22517"/>
                  </a:lnTo>
                  <a:lnTo>
                    <a:pt x="3588967" y="20343"/>
                  </a:lnTo>
                  <a:lnTo>
                    <a:pt x="3534324" y="18279"/>
                  </a:lnTo>
                  <a:lnTo>
                    <a:pt x="3481768" y="16514"/>
                  </a:lnTo>
                  <a:lnTo>
                    <a:pt x="3431288" y="15240"/>
                  </a:lnTo>
                  <a:lnTo>
                    <a:pt x="3382874" y="14645"/>
                  </a:lnTo>
                  <a:lnTo>
                    <a:pt x="3336515" y="14920"/>
                  </a:lnTo>
                  <a:lnTo>
                    <a:pt x="3292203" y="16254"/>
                  </a:lnTo>
                  <a:lnTo>
                    <a:pt x="3249927" y="18838"/>
                  </a:lnTo>
                  <a:lnTo>
                    <a:pt x="3209677" y="22862"/>
                  </a:lnTo>
                  <a:lnTo>
                    <a:pt x="3171443" y="28516"/>
                  </a:lnTo>
                  <a:lnTo>
                    <a:pt x="3122351" y="35454"/>
                  </a:lnTo>
                  <a:lnTo>
                    <a:pt x="3070408" y="39892"/>
                  </a:lnTo>
                  <a:lnTo>
                    <a:pt x="3016466" y="42201"/>
                  </a:lnTo>
                  <a:lnTo>
                    <a:pt x="2961377" y="42750"/>
                  </a:lnTo>
                  <a:lnTo>
                    <a:pt x="2905992" y="41912"/>
                  </a:lnTo>
                  <a:lnTo>
                    <a:pt x="2851163" y="40057"/>
                  </a:lnTo>
                  <a:lnTo>
                    <a:pt x="2797743" y="37557"/>
                  </a:lnTo>
                  <a:lnTo>
                    <a:pt x="2746583" y="34781"/>
                  </a:lnTo>
                  <a:lnTo>
                    <a:pt x="2698535" y="32102"/>
                  </a:lnTo>
                  <a:lnTo>
                    <a:pt x="2654451" y="29890"/>
                  </a:lnTo>
                  <a:lnTo>
                    <a:pt x="2615183" y="28516"/>
                  </a:lnTo>
                  <a:lnTo>
                    <a:pt x="2582668" y="28667"/>
                  </a:lnTo>
                  <a:lnTo>
                    <a:pt x="2543258" y="29635"/>
                  </a:lnTo>
                  <a:lnTo>
                    <a:pt x="2497943" y="31210"/>
                  </a:lnTo>
                  <a:lnTo>
                    <a:pt x="2447712" y="33181"/>
                  </a:lnTo>
                  <a:lnTo>
                    <a:pt x="2393556" y="35339"/>
                  </a:lnTo>
                  <a:lnTo>
                    <a:pt x="2336465" y="37473"/>
                  </a:lnTo>
                  <a:lnTo>
                    <a:pt x="2277427" y="39374"/>
                  </a:lnTo>
                  <a:lnTo>
                    <a:pt x="2217433" y="40832"/>
                  </a:lnTo>
                  <a:lnTo>
                    <a:pt x="2157472" y="41637"/>
                  </a:lnTo>
                  <a:lnTo>
                    <a:pt x="2098534" y="41578"/>
                  </a:lnTo>
                  <a:lnTo>
                    <a:pt x="2041609" y="40447"/>
                  </a:lnTo>
                  <a:lnTo>
                    <a:pt x="1987686" y="38033"/>
                  </a:lnTo>
                  <a:lnTo>
                    <a:pt x="1937756" y="34126"/>
                  </a:lnTo>
                  <a:lnTo>
                    <a:pt x="1892807" y="28516"/>
                  </a:lnTo>
                  <a:lnTo>
                    <a:pt x="1834123" y="21027"/>
                  </a:lnTo>
                  <a:lnTo>
                    <a:pt x="1776289" y="15787"/>
                  </a:lnTo>
                  <a:lnTo>
                    <a:pt x="1719698" y="12578"/>
                  </a:lnTo>
                  <a:lnTo>
                    <a:pt x="1664744" y="11179"/>
                  </a:lnTo>
                  <a:lnTo>
                    <a:pt x="1611820" y="11371"/>
                  </a:lnTo>
                  <a:lnTo>
                    <a:pt x="1561319" y="12934"/>
                  </a:lnTo>
                  <a:lnTo>
                    <a:pt x="1513635" y="15650"/>
                  </a:lnTo>
                  <a:lnTo>
                    <a:pt x="1469160" y="19298"/>
                  </a:lnTo>
                  <a:lnTo>
                    <a:pt x="1428288" y="23660"/>
                  </a:lnTo>
                  <a:lnTo>
                    <a:pt x="1391411" y="28516"/>
                  </a:lnTo>
                  <a:lnTo>
                    <a:pt x="1351110" y="33182"/>
                  </a:lnTo>
                  <a:lnTo>
                    <a:pt x="1308438" y="35364"/>
                  </a:lnTo>
                  <a:lnTo>
                    <a:pt x="1263396" y="35628"/>
                  </a:lnTo>
                  <a:lnTo>
                    <a:pt x="1215982" y="34536"/>
                  </a:lnTo>
                  <a:lnTo>
                    <a:pt x="1166198" y="32655"/>
                  </a:lnTo>
                  <a:lnTo>
                    <a:pt x="1114043" y="30548"/>
                  </a:lnTo>
                  <a:lnTo>
                    <a:pt x="1059518" y="28779"/>
                  </a:lnTo>
                  <a:lnTo>
                    <a:pt x="1002622" y="27914"/>
                  </a:lnTo>
                  <a:lnTo>
                    <a:pt x="943355" y="28516"/>
                  </a:lnTo>
                  <a:lnTo>
                    <a:pt x="912515" y="28912"/>
                  </a:lnTo>
                  <a:lnTo>
                    <a:pt x="877077" y="28720"/>
                  </a:lnTo>
                  <a:lnTo>
                    <a:pt x="837487" y="28036"/>
                  </a:lnTo>
                  <a:lnTo>
                    <a:pt x="794188" y="26956"/>
                  </a:lnTo>
                  <a:lnTo>
                    <a:pt x="747624" y="25576"/>
                  </a:lnTo>
                  <a:lnTo>
                    <a:pt x="698239" y="23992"/>
                  </a:lnTo>
                  <a:lnTo>
                    <a:pt x="646477" y="22301"/>
                  </a:lnTo>
                  <a:lnTo>
                    <a:pt x="592783" y="20597"/>
                  </a:lnTo>
                  <a:lnTo>
                    <a:pt x="537599" y="18977"/>
                  </a:lnTo>
                  <a:lnTo>
                    <a:pt x="481370" y="17537"/>
                  </a:lnTo>
                  <a:lnTo>
                    <a:pt x="424539" y="16373"/>
                  </a:lnTo>
                  <a:lnTo>
                    <a:pt x="367551" y="15582"/>
                  </a:lnTo>
                  <a:lnTo>
                    <a:pt x="310850" y="15258"/>
                  </a:lnTo>
                  <a:lnTo>
                    <a:pt x="254880" y="15498"/>
                  </a:lnTo>
                  <a:lnTo>
                    <a:pt x="200084" y="16397"/>
                  </a:lnTo>
                  <a:lnTo>
                    <a:pt x="146906" y="18053"/>
                  </a:lnTo>
                  <a:lnTo>
                    <a:pt x="95791" y="20561"/>
                  </a:lnTo>
                  <a:lnTo>
                    <a:pt x="47182" y="24016"/>
                  </a:lnTo>
                  <a:lnTo>
                    <a:pt x="1523" y="28516"/>
                  </a:lnTo>
                  <a:lnTo>
                    <a:pt x="1523" y="23944"/>
                  </a:lnTo>
                  <a:lnTo>
                    <a:pt x="0" y="16324"/>
                  </a:lnTo>
                  <a:lnTo>
                    <a:pt x="1523" y="13276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24145" y="6438383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571" y="3753044"/>
            <a:ext cx="7623809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>
                <a:solidFill>
                  <a:srgbClr val="000000"/>
                </a:solidFill>
              </a:rPr>
              <a:t>Quais</a:t>
            </a:r>
            <a:r>
              <a:rPr spc="-35" dirty="0">
                <a:solidFill>
                  <a:srgbClr val="000000"/>
                </a:solidFill>
              </a:rPr>
              <a:t> informações </a:t>
            </a:r>
            <a:r>
              <a:rPr spc="-20" dirty="0">
                <a:solidFill>
                  <a:srgbClr val="000000"/>
                </a:solidFill>
              </a:rPr>
              <a:t>obter?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56"/>
                  </a:lnTo>
                  <a:lnTo>
                    <a:pt x="597659" y="19025"/>
                  </a:lnTo>
                  <a:lnTo>
                    <a:pt x="644960" y="19728"/>
                  </a:lnTo>
                  <a:lnTo>
                    <a:pt x="691650" y="19728"/>
                  </a:lnTo>
                  <a:lnTo>
                    <a:pt x="738065" y="19187"/>
                  </a:lnTo>
                  <a:lnTo>
                    <a:pt x="784542" y="18267"/>
                  </a:lnTo>
                  <a:lnTo>
                    <a:pt x="831420" y="17131"/>
                  </a:lnTo>
                  <a:lnTo>
                    <a:pt x="879033" y="15941"/>
                  </a:lnTo>
                  <a:lnTo>
                    <a:pt x="927721" y="14859"/>
                  </a:lnTo>
                  <a:lnTo>
                    <a:pt x="977819" y="14047"/>
                  </a:lnTo>
                  <a:lnTo>
                    <a:pt x="1029666" y="13668"/>
                  </a:lnTo>
                  <a:lnTo>
                    <a:pt x="1083597" y="138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029" y="2469837"/>
            <a:ext cx="2849245" cy="193484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ct val="90500"/>
              </a:lnSpc>
              <a:spcBef>
                <a:spcPts val="630"/>
              </a:spcBef>
            </a:pPr>
            <a:r>
              <a:rPr sz="4450" spc="-20" dirty="0">
                <a:solidFill>
                  <a:srgbClr val="000000"/>
                </a:solidFill>
              </a:rPr>
              <a:t>Quais </a:t>
            </a:r>
            <a:r>
              <a:rPr sz="4450" spc="-15" dirty="0">
                <a:solidFill>
                  <a:srgbClr val="000000"/>
                </a:solidFill>
              </a:rPr>
              <a:t> </a:t>
            </a:r>
            <a:r>
              <a:rPr sz="4450" spc="-40" dirty="0">
                <a:solidFill>
                  <a:srgbClr val="000000"/>
                </a:solidFill>
              </a:rPr>
              <a:t>i</a:t>
            </a:r>
            <a:r>
              <a:rPr sz="4450" spc="-60" dirty="0">
                <a:solidFill>
                  <a:srgbClr val="000000"/>
                </a:solidFill>
              </a:rPr>
              <a:t>n</a:t>
            </a:r>
            <a:r>
              <a:rPr sz="4450" spc="-110" dirty="0">
                <a:solidFill>
                  <a:srgbClr val="000000"/>
                </a:solidFill>
              </a:rPr>
              <a:t>f</a:t>
            </a:r>
            <a:r>
              <a:rPr sz="4450" spc="-25" dirty="0">
                <a:solidFill>
                  <a:srgbClr val="000000"/>
                </a:solidFill>
              </a:rPr>
              <a:t>o</a:t>
            </a:r>
            <a:r>
              <a:rPr sz="4450" spc="10" dirty="0">
                <a:solidFill>
                  <a:srgbClr val="000000"/>
                </a:solidFill>
              </a:rPr>
              <a:t>r</a:t>
            </a:r>
            <a:r>
              <a:rPr sz="4450" spc="-20" dirty="0">
                <a:solidFill>
                  <a:srgbClr val="000000"/>
                </a:solidFill>
              </a:rPr>
              <a:t>m</a:t>
            </a:r>
            <a:r>
              <a:rPr sz="4450" spc="-30" dirty="0">
                <a:solidFill>
                  <a:srgbClr val="000000"/>
                </a:solidFill>
              </a:rPr>
              <a:t>a</a:t>
            </a:r>
            <a:r>
              <a:rPr sz="4450" spc="40" dirty="0">
                <a:solidFill>
                  <a:srgbClr val="000000"/>
                </a:solidFill>
              </a:rPr>
              <a:t>ç</a:t>
            </a:r>
            <a:r>
              <a:rPr sz="4450" spc="-25" dirty="0">
                <a:solidFill>
                  <a:srgbClr val="000000"/>
                </a:solidFill>
              </a:rPr>
              <a:t>õe</a:t>
            </a:r>
            <a:r>
              <a:rPr sz="4450" spc="-10" dirty="0">
                <a:solidFill>
                  <a:srgbClr val="000000"/>
                </a:solidFill>
              </a:rPr>
              <a:t>s  </a:t>
            </a:r>
            <a:r>
              <a:rPr sz="4450" spc="-20" dirty="0">
                <a:solidFill>
                  <a:srgbClr val="000000"/>
                </a:solidFill>
              </a:rPr>
              <a:t>obter?</a:t>
            </a:r>
            <a:endParaRPr sz="44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4609594"/>
            <a:ext cx="2887980" cy="74295"/>
            <a:chOff x="548640" y="4609594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463048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375"/>
                  </a:moveTo>
                  <a:lnTo>
                    <a:pt x="2427356" y="34320"/>
                  </a:lnTo>
                  <a:lnTo>
                    <a:pt x="2373196" y="33001"/>
                  </a:lnTo>
                  <a:lnTo>
                    <a:pt x="2324498" y="30109"/>
                  </a:lnTo>
                  <a:lnTo>
                    <a:pt x="2282951" y="25334"/>
                  </a:lnTo>
                  <a:lnTo>
                    <a:pt x="2247081" y="20882"/>
                  </a:lnTo>
                  <a:lnTo>
                    <a:pt x="2207443" y="18032"/>
                  </a:lnTo>
                  <a:lnTo>
                    <a:pt x="2164270" y="16548"/>
                  </a:lnTo>
                  <a:lnTo>
                    <a:pt x="2117795" y="16190"/>
                  </a:lnTo>
                  <a:lnTo>
                    <a:pt x="2068251" y="16722"/>
                  </a:lnTo>
                  <a:lnTo>
                    <a:pt x="2015870" y="17905"/>
                  </a:lnTo>
                  <a:lnTo>
                    <a:pt x="1844039" y="22977"/>
                  </a:lnTo>
                  <a:lnTo>
                    <a:pt x="1782642" y="24382"/>
                  </a:lnTo>
                  <a:lnTo>
                    <a:pt x="1719572" y="25247"/>
                  </a:lnTo>
                  <a:lnTo>
                    <a:pt x="1655063" y="25334"/>
                  </a:lnTo>
                  <a:lnTo>
                    <a:pt x="1583228" y="24717"/>
                  </a:lnTo>
                  <a:lnTo>
                    <a:pt x="1522585" y="23871"/>
                  </a:lnTo>
                  <a:lnTo>
                    <a:pt x="1385315" y="21334"/>
                  </a:lnTo>
                  <a:lnTo>
                    <a:pt x="1346947" y="20945"/>
                  </a:lnTo>
                  <a:lnTo>
                    <a:pt x="1308524" y="21014"/>
                  </a:lnTo>
                  <a:lnTo>
                    <a:pt x="1267797" y="21677"/>
                  </a:lnTo>
                  <a:lnTo>
                    <a:pt x="1222516" y="23071"/>
                  </a:lnTo>
                  <a:lnTo>
                    <a:pt x="1120710" y="27567"/>
                  </a:lnTo>
                  <a:lnTo>
                    <a:pt x="1073880" y="28611"/>
                  </a:lnTo>
                  <a:lnTo>
                    <a:pt x="1028830" y="28715"/>
                  </a:lnTo>
                  <a:lnTo>
                    <a:pt x="984446" y="28124"/>
                  </a:lnTo>
                  <a:lnTo>
                    <a:pt x="844164" y="24661"/>
                  </a:lnTo>
                  <a:lnTo>
                    <a:pt x="791316" y="23768"/>
                  </a:lnTo>
                  <a:lnTo>
                    <a:pt x="733570" y="23418"/>
                  </a:lnTo>
                  <a:lnTo>
                    <a:pt x="669813" y="23857"/>
                  </a:lnTo>
                  <a:lnTo>
                    <a:pt x="598932" y="25334"/>
                  </a:lnTo>
                  <a:lnTo>
                    <a:pt x="532839" y="26906"/>
                  </a:lnTo>
                  <a:lnTo>
                    <a:pt x="471381" y="27874"/>
                  </a:lnTo>
                  <a:lnTo>
                    <a:pt x="414051" y="28335"/>
                  </a:lnTo>
                  <a:lnTo>
                    <a:pt x="360341" y="28382"/>
                  </a:lnTo>
                  <a:lnTo>
                    <a:pt x="309742" y="28113"/>
                  </a:lnTo>
                  <a:lnTo>
                    <a:pt x="128301" y="25763"/>
                  </a:lnTo>
                  <a:lnTo>
                    <a:pt x="85640" y="25334"/>
                  </a:lnTo>
                  <a:lnTo>
                    <a:pt x="43042" y="25160"/>
                  </a:lnTo>
                  <a:lnTo>
                    <a:pt x="0" y="25334"/>
                  </a:lnTo>
                  <a:lnTo>
                    <a:pt x="0" y="10094"/>
                  </a:lnTo>
                  <a:lnTo>
                    <a:pt x="65294" y="14045"/>
                  </a:lnTo>
                  <a:lnTo>
                    <a:pt x="122593" y="16834"/>
                  </a:lnTo>
                  <a:lnTo>
                    <a:pt x="173495" y="18586"/>
                  </a:lnTo>
                  <a:lnTo>
                    <a:pt x="219602" y="19424"/>
                  </a:lnTo>
                  <a:lnTo>
                    <a:pt x="262515" y="19472"/>
                  </a:lnTo>
                  <a:lnTo>
                    <a:pt x="303833" y="18854"/>
                  </a:lnTo>
                  <a:lnTo>
                    <a:pt x="345159" y="17693"/>
                  </a:lnTo>
                  <a:lnTo>
                    <a:pt x="485183" y="12190"/>
                  </a:lnTo>
                  <a:lnTo>
                    <a:pt x="603845" y="7749"/>
                  </a:lnTo>
                  <a:lnTo>
                    <a:pt x="741663" y="1536"/>
                  </a:lnTo>
                  <a:lnTo>
                    <a:pt x="780287" y="379"/>
                  </a:lnTo>
                  <a:lnTo>
                    <a:pt x="819277" y="0"/>
                  </a:lnTo>
                  <a:lnTo>
                    <a:pt x="861047" y="589"/>
                  </a:lnTo>
                  <a:lnTo>
                    <a:pt x="908011" y="2340"/>
                  </a:lnTo>
                  <a:lnTo>
                    <a:pt x="962582" y="5445"/>
                  </a:lnTo>
                  <a:lnTo>
                    <a:pt x="1027175" y="10094"/>
                  </a:lnTo>
                  <a:lnTo>
                    <a:pt x="1086417" y="13762"/>
                  </a:lnTo>
                  <a:lnTo>
                    <a:pt x="1146393" y="16444"/>
                  </a:lnTo>
                  <a:lnTo>
                    <a:pt x="1206507" y="18238"/>
                  </a:lnTo>
                  <a:lnTo>
                    <a:pt x="1266161" y="19238"/>
                  </a:lnTo>
                  <a:lnTo>
                    <a:pt x="1324757" y="19540"/>
                  </a:lnTo>
                  <a:lnTo>
                    <a:pt x="1381696" y="19238"/>
                  </a:lnTo>
                  <a:lnTo>
                    <a:pt x="1436381" y="18429"/>
                  </a:lnTo>
                  <a:lnTo>
                    <a:pt x="1488214" y="17206"/>
                  </a:lnTo>
                  <a:lnTo>
                    <a:pt x="1536596" y="15667"/>
                  </a:lnTo>
                  <a:lnTo>
                    <a:pt x="1580931" y="13904"/>
                  </a:lnTo>
                  <a:lnTo>
                    <a:pt x="1620619" y="12015"/>
                  </a:lnTo>
                  <a:lnTo>
                    <a:pt x="1655063" y="10094"/>
                  </a:lnTo>
                  <a:lnTo>
                    <a:pt x="1693050" y="8446"/>
                  </a:lnTo>
                  <a:lnTo>
                    <a:pt x="1737158" y="8240"/>
                  </a:lnTo>
                  <a:lnTo>
                    <a:pt x="1786102" y="9105"/>
                  </a:lnTo>
                  <a:lnTo>
                    <a:pt x="1838598" y="10672"/>
                  </a:lnTo>
                  <a:lnTo>
                    <a:pt x="1949107" y="14423"/>
                  </a:lnTo>
                  <a:lnTo>
                    <a:pt x="2004551" y="15865"/>
                  </a:lnTo>
                  <a:lnTo>
                    <a:pt x="2058407" y="16525"/>
                  </a:lnTo>
                  <a:lnTo>
                    <a:pt x="2109392" y="16030"/>
                  </a:lnTo>
                  <a:lnTo>
                    <a:pt x="2156220" y="14010"/>
                  </a:lnTo>
                  <a:lnTo>
                    <a:pt x="2197608" y="10094"/>
                  </a:lnTo>
                  <a:lnTo>
                    <a:pt x="2232418" y="6623"/>
                  </a:lnTo>
                  <a:lnTo>
                    <a:pt x="2271786" y="5104"/>
                  </a:lnTo>
                  <a:lnTo>
                    <a:pt x="2315183" y="5162"/>
                  </a:lnTo>
                  <a:lnTo>
                    <a:pt x="2362080" y="6424"/>
                  </a:lnTo>
                  <a:lnTo>
                    <a:pt x="2411949" y="8513"/>
                  </a:lnTo>
                  <a:lnTo>
                    <a:pt x="2518488" y="13678"/>
                  </a:lnTo>
                  <a:lnTo>
                    <a:pt x="2574100" y="16005"/>
                  </a:lnTo>
                  <a:lnTo>
                    <a:pt x="2630570" y="17661"/>
                  </a:lnTo>
                  <a:lnTo>
                    <a:pt x="2687369" y="18273"/>
                  </a:lnTo>
                  <a:lnTo>
                    <a:pt x="2743967" y="17465"/>
                  </a:lnTo>
                  <a:lnTo>
                    <a:pt x="2799838" y="14864"/>
                  </a:lnTo>
                  <a:lnTo>
                    <a:pt x="2854451" y="10094"/>
                  </a:lnTo>
                  <a:lnTo>
                    <a:pt x="2854451" y="25334"/>
                  </a:lnTo>
                  <a:lnTo>
                    <a:pt x="2817439" y="25472"/>
                  </a:lnTo>
                  <a:lnTo>
                    <a:pt x="2772368" y="26509"/>
                  </a:lnTo>
                  <a:lnTo>
                    <a:pt x="2605705" y="31930"/>
                  </a:lnTo>
                  <a:lnTo>
                    <a:pt x="2545301" y="33475"/>
                  </a:lnTo>
                  <a:lnTo>
                    <a:pt x="2485287" y="34375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4626358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4220"/>
                  </a:moveTo>
                  <a:lnTo>
                    <a:pt x="56913" y="9343"/>
                  </a:lnTo>
                  <a:lnTo>
                    <a:pt x="112824" y="5502"/>
                  </a:lnTo>
                  <a:lnTo>
                    <a:pt x="167559" y="2679"/>
                  </a:lnTo>
                  <a:lnTo>
                    <a:pt x="220949" y="851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140"/>
                  </a:lnTo>
                  <a:lnTo>
                    <a:pt x="417605" y="3091"/>
                  </a:lnTo>
                  <a:lnTo>
                    <a:pt x="461686" y="5935"/>
                  </a:lnTo>
                  <a:lnTo>
                    <a:pt x="503389" y="9652"/>
                  </a:lnTo>
                  <a:lnTo>
                    <a:pt x="542543" y="14220"/>
                  </a:lnTo>
                  <a:lnTo>
                    <a:pt x="580929" y="18033"/>
                  </a:lnTo>
                  <a:lnTo>
                    <a:pt x="621402" y="20465"/>
                  </a:lnTo>
                  <a:lnTo>
                    <a:pt x="664164" y="21723"/>
                  </a:lnTo>
                  <a:lnTo>
                    <a:pt x="709412" y="22011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126"/>
                  </a:lnTo>
                  <a:lnTo>
                    <a:pt x="919259" y="17600"/>
                  </a:lnTo>
                  <a:lnTo>
                    <a:pt x="979930" y="16137"/>
                  </a:lnTo>
                  <a:lnTo>
                    <a:pt x="1044284" y="14942"/>
                  </a:lnTo>
                  <a:lnTo>
                    <a:pt x="1112520" y="14220"/>
                  </a:lnTo>
                  <a:lnTo>
                    <a:pt x="1175062" y="14075"/>
                  </a:lnTo>
                  <a:lnTo>
                    <a:pt x="1233508" y="14326"/>
                  </a:lnTo>
                  <a:lnTo>
                    <a:pt x="1288399" y="14863"/>
                  </a:lnTo>
                  <a:lnTo>
                    <a:pt x="1340273" y="15575"/>
                  </a:lnTo>
                  <a:lnTo>
                    <a:pt x="1389671" y="16350"/>
                  </a:lnTo>
                  <a:lnTo>
                    <a:pt x="1437132" y="17078"/>
                  </a:lnTo>
                  <a:lnTo>
                    <a:pt x="1483195" y="17647"/>
                  </a:lnTo>
                  <a:lnTo>
                    <a:pt x="1528402" y="17946"/>
                  </a:lnTo>
                  <a:lnTo>
                    <a:pt x="1573291" y="17864"/>
                  </a:lnTo>
                  <a:lnTo>
                    <a:pt x="1618403" y="17290"/>
                  </a:lnTo>
                  <a:lnTo>
                    <a:pt x="1664276" y="16112"/>
                  </a:lnTo>
                  <a:lnTo>
                    <a:pt x="1711451" y="14220"/>
                  </a:lnTo>
                  <a:lnTo>
                    <a:pt x="1760869" y="12532"/>
                  </a:lnTo>
                  <a:lnTo>
                    <a:pt x="1812021" y="11892"/>
                  </a:lnTo>
                  <a:lnTo>
                    <a:pt x="1864423" y="12077"/>
                  </a:lnTo>
                  <a:lnTo>
                    <a:pt x="1917587" y="12866"/>
                  </a:lnTo>
                  <a:lnTo>
                    <a:pt x="1971025" y="14035"/>
                  </a:lnTo>
                  <a:lnTo>
                    <a:pt x="2024252" y="15363"/>
                  </a:lnTo>
                  <a:lnTo>
                    <a:pt x="2076781" y="16628"/>
                  </a:lnTo>
                  <a:lnTo>
                    <a:pt x="2128124" y="17607"/>
                  </a:lnTo>
                  <a:lnTo>
                    <a:pt x="2177795" y="18078"/>
                  </a:lnTo>
                  <a:lnTo>
                    <a:pt x="2225308" y="17819"/>
                  </a:lnTo>
                  <a:lnTo>
                    <a:pt x="2270174" y="16607"/>
                  </a:lnTo>
                  <a:lnTo>
                    <a:pt x="2311908" y="14220"/>
                  </a:lnTo>
                  <a:lnTo>
                    <a:pt x="2357966" y="11575"/>
                  </a:lnTo>
                  <a:lnTo>
                    <a:pt x="2408099" y="10140"/>
                  </a:lnTo>
                  <a:lnTo>
                    <a:pt x="2461166" y="9686"/>
                  </a:lnTo>
                  <a:lnTo>
                    <a:pt x="2516025" y="9989"/>
                  </a:lnTo>
                  <a:lnTo>
                    <a:pt x="2571537" y="10820"/>
                  </a:lnTo>
                  <a:lnTo>
                    <a:pt x="2626561" y="11953"/>
                  </a:lnTo>
                  <a:lnTo>
                    <a:pt x="2679957" y="13162"/>
                  </a:lnTo>
                  <a:lnTo>
                    <a:pt x="2730585" y="14220"/>
                  </a:lnTo>
                  <a:lnTo>
                    <a:pt x="2777303" y="14901"/>
                  </a:lnTo>
                  <a:lnTo>
                    <a:pt x="2818972" y="14976"/>
                  </a:lnTo>
                  <a:lnTo>
                    <a:pt x="2854451" y="14220"/>
                  </a:lnTo>
                  <a:lnTo>
                    <a:pt x="2852927" y="20316"/>
                  </a:lnTo>
                  <a:lnTo>
                    <a:pt x="2852927" y="24888"/>
                  </a:lnTo>
                  <a:lnTo>
                    <a:pt x="2854451" y="29460"/>
                  </a:lnTo>
                  <a:lnTo>
                    <a:pt x="2813837" y="30246"/>
                  </a:lnTo>
                  <a:lnTo>
                    <a:pt x="2766137" y="30413"/>
                  </a:lnTo>
                  <a:lnTo>
                    <a:pt x="2712839" y="30103"/>
                  </a:lnTo>
                  <a:lnTo>
                    <a:pt x="2655428" y="29460"/>
                  </a:lnTo>
                  <a:lnTo>
                    <a:pt x="2595394" y="28627"/>
                  </a:lnTo>
                  <a:lnTo>
                    <a:pt x="2534221" y="27746"/>
                  </a:lnTo>
                  <a:lnTo>
                    <a:pt x="2473398" y="26960"/>
                  </a:lnTo>
                  <a:lnTo>
                    <a:pt x="2414411" y="26412"/>
                  </a:lnTo>
                  <a:lnTo>
                    <a:pt x="2358747" y="26246"/>
                  </a:lnTo>
                  <a:lnTo>
                    <a:pt x="2307893" y="26603"/>
                  </a:lnTo>
                  <a:lnTo>
                    <a:pt x="2263336" y="27627"/>
                  </a:lnTo>
                  <a:lnTo>
                    <a:pt x="2226563" y="29460"/>
                  </a:lnTo>
                  <a:lnTo>
                    <a:pt x="2191944" y="30945"/>
                  </a:lnTo>
                  <a:lnTo>
                    <a:pt x="2153701" y="31048"/>
                  </a:lnTo>
                  <a:lnTo>
                    <a:pt x="2111954" y="30103"/>
                  </a:lnTo>
                  <a:lnTo>
                    <a:pt x="2066826" y="28444"/>
                  </a:lnTo>
                  <a:lnTo>
                    <a:pt x="2018438" y="26405"/>
                  </a:lnTo>
                  <a:lnTo>
                    <a:pt x="1966912" y="24317"/>
                  </a:lnTo>
                  <a:lnTo>
                    <a:pt x="1912370" y="22515"/>
                  </a:lnTo>
                  <a:lnTo>
                    <a:pt x="1854933" y="21332"/>
                  </a:lnTo>
                  <a:lnTo>
                    <a:pt x="1794724" y="21102"/>
                  </a:lnTo>
                  <a:lnTo>
                    <a:pt x="1731863" y="22158"/>
                  </a:lnTo>
                  <a:lnTo>
                    <a:pt x="1666473" y="24833"/>
                  </a:lnTo>
                  <a:lnTo>
                    <a:pt x="1598675" y="29460"/>
                  </a:lnTo>
                  <a:lnTo>
                    <a:pt x="1528996" y="34991"/>
                  </a:lnTo>
                  <a:lnTo>
                    <a:pt x="1469045" y="38488"/>
                  </a:lnTo>
                  <a:lnTo>
                    <a:pt x="1416761" y="40260"/>
                  </a:lnTo>
                  <a:lnTo>
                    <a:pt x="1370082" y="40617"/>
                  </a:lnTo>
                  <a:lnTo>
                    <a:pt x="1326949" y="39869"/>
                  </a:lnTo>
                  <a:lnTo>
                    <a:pt x="1285299" y="38323"/>
                  </a:lnTo>
                  <a:lnTo>
                    <a:pt x="1243073" y="36289"/>
                  </a:lnTo>
                  <a:lnTo>
                    <a:pt x="1198208" y="34077"/>
                  </a:lnTo>
                  <a:lnTo>
                    <a:pt x="1148644" y="31995"/>
                  </a:lnTo>
                  <a:lnTo>
                    <a:pt x="1092320" y="30354"/>
                  </a:lnTo>
                  <a:lnTo>
                    <a:pt x="1027175" y="29460"/>
                  </a:lnTo>
                  <a:lnTo>
                    <a:pt x="988163" y="29374"/>
                  </a:lnTo>
                  <a:lnTo>
                    <a:pt x="948749" y="29543"/>
                  </a:lnTo>
                  <a:lnTo>
                    <a:pt x="908784" y="29927"/>
                  </a:lnTo>
                  <a:lnTo>
                    <a:pt x="868119" y="30485"/>
                  </a:lnTo>
                  <a:lnTo>
                    <a:pt x="826603" y="31175"/>
                  </a:lnTo>
                  <a:lnTo>
                    <a:pt x="784087" y="31957"/>
                  </a:lnTo>
                  <a:lnTo>
                    <a:pt x="740421" y="32789"/>
                  </a:lnTo>
                  <a:lnTo>
                    <a:pt x="695456" y="33630"/>
                  </a:lnTo>
                  <a:lnTo>
                    <a:pt x="649041" y="34439"/>
                  </a:lnTo>
                  <a:lnTo>
                    <a:pt x="601027" y="35175"/>
                  </a:lnTo>
                  <a:lnTo>
                    <a:pt x="551264" y="35797"/>
                  </a:lnTo>
                  <a:lnTo>
                    <a:pt x="499603" y="36264"/>
                  </a:lnTo>
                  <a:lnTo>
                    <a:pt x="445894" y="36533"/>
                  </a:lnTo>
                  <a:lnTo>
                    <a:pt x="389987" y="36565"/>
                  </a:lnTo>
                  <a:lnTo>
                    <a:pt x="331731" y="36318"/>
                  </a:lnTo>
                  <a:lnTo>
                    <a:pt x="270979" y="35752"/>
                  </a:lnTo>
                  <a:lnTo>
                    <a:pt x="207579" y="34823"/>
                  </a:lnTo>
                  <a:lnTo>
                    <a:pt x="141383" y="33493"/>
                  </a:lnTo>
                  <a:lnTo>
                    <a:pt x="72239" y="31719"/>
                  </a:lnTo>
                  <a:lnTo>
                    <a:pt x="0" y="29460"/>
                  </a:lnTo>
                  <a:lnTo>
                    <a:pt x="0" y="24888"/>
                  </a:lnTo>
                  <a:lnTo>
                    <a:pt x="0" y="18792"/>
                  </a:lnTo>
                  <a:lnTo>
                    <a:pt x="0" y="14220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31435" y="1348739"/>
            <a:ext cx="4849495" cy="525780"/>
            <a:chOff x="4631435" y="1348739"/>
            <a:chExt cx="4849495" cy="525780"/>
          </a:xfrm>
        </p:grpSpPr>
        <p:sp>
          <p:nvSpPr>
            <p:cNvPr id="7" name="object 7"/>
            <p:cNvSpPr/>
            <p:nvPr/>
          </p:nvSpPr>
          <p:spPr>
            <a:xfrm>
              <a:off x="4631435" y="1348739"/>
              <a:ext cx="4849495" cy="525780"/>
            </a:xfrm>
            <a:custGeom>
              <a:avLst/>
              <a:gdLst/>
              <a:ahLst/>
              <a:cxnLst/>
              <a:rect l="l" t="t" r="r" b="b"/>
              <a:pathLst>
                <a:path w="4849495" h="525780">
                  <a:moveTo>
                    <a:pt x="4796027" y="525779"/>
                  </a:moveTo>
                  <a:lnTo>
                    <a:pt x="51816" y="525779"/>
                  </a:lnTo>
                  <a:lnTo>
                    <a:pt x="31503" y="521517"/>
                  </a:lnTo>
                  <a:lnTo>
                    <a:pt x="15049" y="509968"/>
                  </a:lnTo>
                  <a:lnTo>
                    <a:pt x="4024" y="492990"/>
                  </a:lnTo>
                  <a:lnTo>
                    <a:pt x="0" y="472439"/>
                  </a:lnTo>
                  <a:lnTo>
                    <a:pt x="0" y="51815"/>
                  </a:lnTo>
                  <a:lnTo>
                    <a:pt x="4024" y="31503"/>
                  </a:lnTo>
                  <a:lnTo>
                    <a:pt x="15049" y="15049"/>
                  </a:lnTo>
                  <a:lnTo>
                    <a:pt x="31503" y="4024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024"/>
                  </a:lnTo>
                  <a:lnTo>
                    <a:pt x="4833556" y="15049"/>
                  </a:lnTo>
                  <a:lnTo>
                    <a:pt x="4845105" y="31503"/>
                  </a:lnTo>
                  <a:lnTo>
                    <a:pt x="4849367" y="51815"/>
                  </a:lnTo>
                  <a:lnTo>
                    <a:pt x="4849367" y="472439"/>
                  </a:lnTo>
                  <a:lnTo>
                    <a:pt x="4845105" y="492990"/>
                  </a:lnTo>
                  <a:lnTo>
                    <a:pt x="4833556" y="509968"/>
                  </a:lnTo>
                  <a:lnTo>
                    <a:pt x="4816578" y="521517"/>
                  </a:lnTo>
                  <a:lnTo>
                    <a:pt x="4796027" y="5257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5359" y="1458468"/>
              <a:ext cx="298704" cy="3002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81641" y="1459495"/>
            <a:ext cx="312991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Quais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perguntas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serão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respondidas?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31435" y="2005583"/>
            <a:ext cx="4849495" cy="525780"/>
            <a:chOff x="4631435" y="2005583"/>
            <a:chExt cx="4849495" cy="525780"/>
          </a:xfrm>
        </p:grpSpPr>
        <p:sp>
          <p:nvSpPr>
            <p:cNvPr id="11" name="object 11"/>
            <p:cNvSpPr/>
            <p:nvPr/>
          </p:nvSpPr>
          <p:spPr>
            <a:xfrm>
              <a:off x="4631435" y="2005583"/>
              <a:ext cx="4849495" cy="525780"/>
            </a:xfrm>
            <a:custGeom>
              <a:avLst/>
              <a:gdLst/>
              <a:ahLst/>
              <a:cxnLst/>
              <a:rect l="l" t="t" r="r" b="b"/>
              <a:pathLst>
                <a:path w="4849495" h="525780">
                  <a:moveTo>
                    <a:pt x="4796027" y="525779"/>
                  </a:moveTo>
                  <a:lnTo>
                    <a:pt x="51816" y="525779"/>
                  </a:lnTo>
                  <a:lnTo>
                    <a:pt x="31503" y="521755"/>
                  </a:lnTo>
                  <a:lnTo>
                    <a:pt x="15049" y="510730"/>
                  </a:lnTo>
                  <a:lnTo>
                    <a:pt x="4024" y="494276"/>
                  </a:lnTo>
                  <a:lnTo>
                    <a:pt x="0" y="473963"/>
                  </a:lnTo>
                  <a:lnTo>
                    <a:pt x="0" y="53339"/>
                  </a:lnTo>
                  <a:lnTo>
                    <a:pt x="4024" y="32789"/>
                  </a:lnTo>
                  <a:lnTo>
                    <a:pt x="15049" y="15811"/>
                  </a:lnTo>
                  <a:lnTo>
                    <a:pt x="31503" y="4262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262"/>
                  </a:lnTo>
                  <a:lnTo>
                    <a:pt x="4833556" y="15811"/>
                  </a:lnTo>
                  <a:lnTo>
                    <a:pt x="4845105" y="32789"/>
                  </a:lnTo>
                  <a:lnTo>
                    <a:pt x="4849367" y="53339"/>
                  </a:lnTo>
                  <a:lnTo>
                    <a:pt x="4849367" y="473963"/>
                  </a:lnTo>
                  <a:lnTo>
                    <a:pt x="4845105" y="494276"/>
                  </a:lnTo>
                  <a:lnTo>
                    <a:pt x="4833556" y="510730"/>
                  </a:lnTo>
                  <a:lnTo>
                    <a:pt x="4816578" y="521755"/>
                  </a:lnTo>
                  <a:lnTo>
                    <a:pt x="4796027" y="5257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59" y="2119883"/>
              <a:ext cx="298704" cy="2987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81641" y="2116310"/>
            <a:ext cx="1767839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Qual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 </a:t>
            </a:r>
            <a:r>
              <a:rPr sz="1650" dirty="0">
                <a:latin typeface="Calibri"/>
                <a:cs typeface="Calibri"/>
              </a:rPr>
              <a:t>público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alvo?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31435" y="2663951"/>
            <a:ext cx="4849495" cy="525780"/>
            <a:chOff x="4631435" y="2663951"/>
            <a:chExt cx="4849495" cy="525780"/>
          </a:xfrm>
        </p:grpSpPr>
        <p:sp>
          <p:nvSpPr>
            <p:cNvPr id="15" name="object 15"/>
            <p:cNvSpPr/>
            <p:nvPr/>
          </p:nvSpPr>
          <p:spPr>
            <a:xfrm>
              <a:off x="4631435" y="2663951"/>
              <a:ext cx="4849495" cy="525780"/>
            </a:xfrm>
            <a:custGeom>
              <a:avLst/>
              <a:gdLst/>
              <a:ahLst/>
              <a:cxnLst/>
              <a:rect l="l" t="t" r="r" b="b"/>
              <a:pathLst>
                <a:path w="4849495" h="525780">
                  <a:moveTo>
                    <a:pt x="4796027" y="525779"/>
                  </a:moveTo>
                  <a:lnTo>
                    <a:pt x="51816" y="525779"/>
                  </a:lnTo>
                  <a:lnTo>
                    <a:pt x="31503" y="521517"/>
                  </a:lnTo>
                  <a:lnTo>
                    <a:pt x="15049" y="509968"/>
                  </a:lnTo>
                  <a:lnTo>
                    <a:pt x="4024" y="492990"/>
                  </a:lnTo>
                  <a:lnTo>
                    <a:pt x="0" y="472439"/>
                  </a:lnTo>
                  <a:lnTo>
                    <a:pt x="0" y="51815"/>
                  </a:lnTo>
                  <a:lnTo>
                    <a:pt x="4024" y="31503"/>
                  </a:lnTo>
                  <a:lnTo>
                    <a:pt x="15049" y="15049"/>
                  </a:lnTo>
                  <a:lnTo>
                    <a:pt x="31503" y="4024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024"/>
                  </a:lnTo>
                  <a:lnTo>
                    <a:pt x="4833556" y="15049"/>
                  </a:lnTo>
                  <a:lnTo>
                    <a:pt x="4845105" y="31503"/>
                  </a:lnTo>
                  <a:lnTo>
                    <a:pt x="4849367" y="51815"/>
                  </a:lnTo>
                  <a:lnTo>
                    <a:pt x="4849367" y="472439"/>
                  </a:lnTo>
                  <a:lnTo>
                    <a:pt x="4845105" y="492990"/>
                  </a:lnTo>
                  <a:lnTo>
                    <a:pt x="4833556" y="509968"/>
                  </a:lnTo>
                  <a:lnTo>
                    <a:pt x="4816578" y="521517"/>
                  </a:lnTo>
                  <a:lnTo>
                    <a:pt x="4796027" y="5257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359" y="2776728"/>
              <a:ext cx="298704" cy="2987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81641" y="2774677"/>
            <a:ext cx="225679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Quais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as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fontes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de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dados?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1435" y="3320795"/>
            <a:ext cx="4849495" cy="525780"/>
            <a:chOff x="4631435" y="3320795"/>
            <a:chExt cx="4849495" cy="525780"/>
          </a:xfrm>
        </p:grpSpPr>
        <p:sp>
          <p:nvSpPr>
            <p:cNvPr id="19" name="object 19"/>
            <p:cNvSpPr/>
            <p:nvPr/>
          </p:nvSpPr>
          <p:spPr>
            <a:xfrm>
              <a:off x="4631435" y="3320795"/>
              <a:ext cx="4849495" cy="525780"/>
            </a:xfrm>
            <a:custGeom>
              <a:avLst/>
              <a:gdLst/>
              <a:ahLst/>
              <a:cxnLst/>
              <a:rect l="l" t="t" r="r" b="b"/>
              <a:pathLst>
                <a:path w="4849495" h="525779">
                  <a:moveTo>
                    <a:pt x="4796027" y="525779"/>
                  </a:moveTo>
                  <a:lnTo>
                    <a:pt x="51816" y="525779"/>
                  </a:lnTo>
                  <a:lnTo>
                    <a:pt x="31503" y="521755"/>
                  </a:lnTo>
                  <a:lnTo>
                    <a:pt x="15049" y="510730"/>
                  </a:lnTo>
                  <a:lnTo>
                    <a:pt x="4024" y="494276"/>
                  </a:lnTo>
                  <a:lnTo>
                    <a:pt x="0" y="473963"/>
                  </a:lnTo>
                  <a:lnTo>
                    <a:pt x="0" y="53339"/>
                  </a:lnTo>
                  <a:lnTo>
                    <a:pt x="4024" y="32789"/>
                  </a:lnTo>
                  <a:lnTo>
                    <a:pt x="15049" y="15811"/>
                  </a:lnTo>
                  <a:lnTo>
                    <a:pt x="31503" y="4262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262"/>
                  </a:lnTo>
                  <a:lnTo>
                    <a:pt x="4833556" y="15811"/>
                  </a:lnTo>
                  <a:lnTo>
                    <a:pt x="4845105" y="32789"/>
                  </a:lnTo>
                  <a:lnTo>
                    <a:pt x="4849367" y="53339"/>
                  </a:lnTo>
                  <a:lnTo>
                    <a:pt x="4849367" y="473963"/>
                  </a:lnTo>
                  <a:lnTo>
                    <a:pt x="4845105" y="494276"/>
                  </a:lnTo>
                  <a:lnTo>
                    <a:pt x="4833556" y="510730"/>
                  </a:lnTo>
                  <a:lnTo>
                    <a:pt x="4816578" y="521755"/>
                  </a:lnTo>
                  <a:lnTo>
                    <a:pt x="4796027" y="5257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359" y="3433572"/>
              <a:ext cx="298704" cy="2987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81641" y="3431492"/>
            <a:ext cx="292036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Qual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frequência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atualização?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31435" y="3977640"/>
            <a:ext cx="4849495" cy="527685"/>
            <a:chOff x="4631435" y="3977640"/>
            <a:chExt cx="4849495" cy="527685"/>
          </a:xfrm>
        </p:grpSpPr>
        <p:sp>
          <p:nvSpPr>
            <p:cNvPr id="23" name="object 23"/>
            <p:cNvSpPr/>
            <p:nvPr/>
          </p:nvSpPr>
          <p:spPr>
            <a:xfrm>
              <a:off x="4631435" y="3977640"/>
              <a:ext cx="4849495" cy="527685"/>
            </a:xfrm>
            <a:custGeom>
              <a:avLst/>
              <a:gdLst/>
              <a:ahLst/>
              <a:cxnLst/>
              <a:rect l="l" t="t" r="r" b="b"/>
              <a:pathLst>
                <a:path w="4849495" h="527685">
                  <a:moveTo>
                    <a:pt x="4796027" y="527303"/>
                  </a:moveTo>
                  <a:lnTo>
                    <a:pt x="51816" y="527303"/>
                  </a:lnTo>
                  <a:lnTo>
                    <a:pt x="31503" y="523041"/>
                  </a:lnTo>
                  <a:lnTo>
                    <a:pt x="15049" y="511492"/>
                  </a:lnTo>
                  <a:lnTo>
                    <a:pt x="4024" y="494514"/>
                  </a:lnTo>
                  <a:lnTo>
                    <a:pt x="0" y="473963"/>
                  </a:lnTo>
                  <a:lnTo>
                    <a:pt x="0" y="53339"/>
                  </a:lnTo>
                  <a:lnTo>
                    <a:pt x="4024" y="32789"/>
                  </a:lnTo>
                  <a:lnTo>
                    <a:pt x="15049" y="15811"/>
                  </a:lnTo>
                  <a:lnTo>
                    <a:pt x="31503" y="4262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262"/>
                  </a:lnTo>
                  <a:lnTo>
                    <a:pt x="4833556" y="15811"/>
                  </a:lnTo>
                  <a:lnTo>
                    <a:pt x="4845105" y="32789"/>
                  </a:lnTo>
                  <a:lnTo>
                    <a:pt x="4849367" y="53339"/>
                  </a:lnTo>
                  <a:lnTo>
                    <a:pt x="4849367" y="473963"/>
                  </a:lnTo>
                  <a:lnTo>
                    <a:pt x="4845105" y="494514"/>
                  </a:lnTo>
                  <a:lnTo>
                    <a:pt x="4833556" y="511492"/>
                  </a:lnTo>
                  <a:lnTo>
                    <a:pt x="4816578" y="523041"/>
                  </a:lnTo>
                  <a:lnTo>
                    <a:pt x="4796027" y="52730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59" y="4090416"/>
              <a:ext cx="298704" cy="29870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281641" y="4089858"/>
            <a:ext cx="234378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Como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será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compartilhado?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31435" y="4636008"/>
            <a:ext cx="4849495" cy="525780"/>
            <a:chOff x="4631435" y="4636008"/>
            <a:chExt cx="4849495" cy="525780"/>
          </a:xfrm>
        </p:grpSpPr>
        <p:sp>
          <p:nvSpPr>
            <p:cNvPr id="27" name="object 27"/>
            <p:cNvSpPr/>
            <p:nvPr/>
          </p:nvSpPr>
          <p:spPr>
            <a:xfrm>
              <a:off x="4631435" y="4636008"/>
              <a:ext cx="4849495" cy="525780"/>
            </a:xfrm>
            <a:custGeom>
              <a:avLst/>
              <a:gdLst/>
              <a:ahLst/>
              <a:cxnLst/>
              <a:rect l="l" t="t" r="r" b="b"/>
              <a:pathLst>
                <a:path w="4849495" h="525779">
                  <a:moveTo>
                    <a:pt x="4796027" y="525779"/>
                  </a:moveTo>
                  <a:lnTo>
                    <a:pt x="51816" y="525779"/>
                  </a:lnTo>
                  <a:lnTo>
                    <a:pt x="31503" y="521755"/>
                  </a:lnTo>
                  <a:lnTo>
                    <a:pt x="15049" y="510730"/>
                  </a:lnTo>
                  <a:lnTo>
                    <a:pt x="4024" y="494276"/>
                  </a:lnTo>
                  <a:lnTo>
                    <a:pt x="0" y="473964"/>
                  </a:lnTo>
                  <a:lnTo>
                    <a:pt x="0" y="51816"/>
                  </a:lnTo>
                  <a:lnTo>
                    <a:pt x="4024" y="31503"/>
                  </a:lnTo>
                  <a:lnTo>
                    <a:pt x="15049" y="15049"/>
                  </a:lnTo>
                  <a:lnTo>
                    <a:pt x="31503" y="4024"/>
                  </a:lnTo>
                  <a:lnTo>
                    <a:pt x="51816" y="0"/>
                  </a:lnTo>
                  <a:lnTo>
                    <a:pt x="4796027" y="0"/>
                  </a:lnTo>
                  <a:lnTo>
                    <a:pt x="4816578" y="4024"/>
                  </a:lnTo>
                  <a:lnTo>
                    <a:pt x="4833556" y="15049"/>
                  </a:lnTo>
                  <a:lnTo>
                    <a:pt x="4845105" y="31503"/>
                  </a:lnTo>
                  <a:lnTo>
                    <a:pt x="4849367" y="51816"/>
                  </a:lnTo>
                  <a:lnTo>
                    <a:pt x="4849367" y="473964"/>
                  </a:lnTo>
                  <a:lnTo>
                    <a:pt x="4845105" y="494276"/>
                  </a:lnTo>
                  <a:lnTo>
                    <a:pt x="4833556" y="510730"/>
                  </a:lnTo>
                  <a:lnTo>
                    <a:pt x="4816578" y="521755"/>
                  </a:lnTo>
                  <a:lnTo>
                    <a:pt x="4796027" y="52577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359" y="4750308"/>
              <a:ext cx="298704" cy="29565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28922" y="4746776"/>
            <a:ext cx="8372475" cy="143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65345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Calibri"/>
                <a:cs typeface="Calibri"/>
              </a:rPr>
              <a:t>Quais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os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indicadores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mais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importantes?</a:t>
            </a: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alibri"/>
              <a:cs typeface="Calibri"/>
            </a:endParaRPr>
          </a:p>
          <a:p>
            <a:pPr marL="12700" marR="5080" indent="71120">
              <a:lnSpc>
                <a:spcPts val="2650"/>
              </a:lnSpc>
            </a:pPr>
            <a:r>
              <a:rPr sz="2450" dirty="0">
                <a:latin typeface="Calibri"/>
                <a:cs typeface="Calibri"/>
              </a:rPr>
              <a:t>“Se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eu </a:t>
            </a:r>
            <a:r>
              <a:rPr sz="2450" dirty="0">
                <a:latin typeface="Calibri"/>
                <a:cs typeface="Calibri"/>
              </a:rPr>
              <a:t>tivesse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que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resolver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um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problema,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passaria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99% </a:t>
            </a:r>
            <a:r>
              <a:rPr sz="2450" spc="10" dirty="0">
                <a:latin typeface="Calibri"/>
                <a:cs typeface="Calibri"/>
              </a:rPr>
              <a:t>do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tempo </a:t>
            </a:r>
            <a:r>
              <a:rPr sz="2450" spc="-53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fazendo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perguntas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certas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1%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resolvendo”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(Albert</a:t>
            </a:r>
            <a:r>
              <a:rPr sz="2450" spc="-5" dirty="0">
                <a:latin typeface="Calibri"/>
                <a:cs typeface="Calibri"/>
              </a:rPr>
              <a:t> Einstein)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0266" y="2390515"/>
            <a:ext cx="3505835" cy="13976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20" dirty="0">
                <a:solidFill>
                  <a:srgbClr val="000000"/>
                </a:solidFill>
              </a:rPr>
              <a:t>Questões</a:t>
            </a:r>
            <a:r>
              <a:rPr sz="4700" spc="-95" dirty="0">
                <a:solidFill>
                  <a:srgbClr val="000000"/>
                </a:solidFill>
              </a:rPr>
              <a:t> </a:t>
            </a:r>
            <a:r>
              <a:rPr sz="4700" spc="-45" dirty="0">
                <a:solidFill>
                  <a:srgbClr val="000000"/>
                </a:solidFill>
              </a:rPr>
              <a:t>para </a:t>
            </a:r>
            <a:r>
              <a:rPr sz="4700" spc="-1045" dirty="0">
                <a:solidFill>
                  <a:srgbClr val="000000"/>
                </a:solidFill>
              </a:rPr>
              <a:t> </a:t>
            </a:r>
            <a:r>
              <a:rPr sz="4700" spc="-15" dirty="0">
                <a:solidFill>
                  <a:srgbClr val="000000"/>
                </a:solidFill>
              </a:rPr>
              <a:t>sondagem</a:t>
            </a:r>
            <a:endParaRPr sz="4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4090416" cy="60137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90349" y="4385494"/>
            <a:ext cx="3165475" cy="6673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3360" marR="5080" indent="-201295">
              <a:lnSpc>
                <a:spcPct val="100499"/>
              </a:lnSpc>
              <a:spcBef>
                <a:spcPts val="8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15" dirty="0">
                <a:latin typeface="Calibri"/>
                <a:cs typeface="Calibri"/>
              </a:rPr>
              <a:t>Realizar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atividade: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7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5" dirty="0">
                <a:latin typeface="Calibri"/>
                <a:cs typeface="Calibri"/>
              </a:rPr>
              <a:t>01</a:t>
            </a:r>
            <a:r>
              <a:rPr sz="2100" dirty="0">
                <a:latin typeface="Calibri"/>
                <a:cs typeface="Calibri"/>
              </a:rPr>
              <a:t>_</a:t>
            </a:r>
            <a:r>
              <a:rPr sz="2100" spc="-10" dirty="0">
                <a:latin typeface="Calibri"/>
                <a:cs typeface="Calibri"/>
              </a:rPr>
              <a:t>Q</a:t>
            </a:r>
            <a:r>
              <a:rPr sz="2100" spc="5" dirty="0">
                <a:latin typeface="Calibri"/>
                <a:cs typeface="Calibri"/>
              </a:rPr>
              <a:t>u</a:t>
            </a:r>
            <a:r>
              <a:rPr sz="2100" spc="-20" dirty="0">
                <a:latin typeface="Calibri"/>
                <a:cs typeface="Calibri"/>
              </a:rPr>
              <a:t>e</a:t>
            </a:r>
            <a:r>
              <a:rPr sz="2100" spc="-25" dirty="0">
                <a:latin typeface="Calibri"/>
                <a:cs typeface="Calibri"/>
              </a:rPr>
              <a:t>s</a:t>
            </a:r>
            <a:r>
              <a:rPr sz="2100" spc="-15" dirty="0">
                <a:latin typeface="Calibri"/>
                <a:cs typeface="Calibri"/>
              </a:rPr>
              <a:t>t</a:t>
            </a:r>
            <a:r>
              <a:rPr sz="2100" spc="-20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_</a:t>
            </a:r>
            <a:r>
              <a:rPr sz="2100" spc="-25" dirty="0">
                <a:latin typeface="Calibri"/>
                <a:cs typeface="Calibri"/>
              </a:rPr>
              <a:t>s</a:t>
            </a:r>
            <a:r>
              <a:rPr sz="2100" spc="5" dirty="0">
                <a:latin typeface="Calibri"/>
                <a:cs typeface="Calibri"/>
              </a:rPr>
              <a:t>ond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25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m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9381" y="2684905"/>
            <a:ext cx="3508375" cy="170116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5080">
              <a:lnSpc>
                <a:spcPts val="6250"/>
              </a:lnSpc>
              <a:spcBef>
                <a:spcPts val="885"/>
              </a:spcBef>
            </a:pPr>
            <a:r>
              <a:rPr sz="5750" spc="-35" dirty="0">
                <a:latin typeface="Calibri"/>
                <a:cs typeface="Calibri"/>
              </a:rPr>
              <a:t>Dicas</a:t>
            </a:r>
            <a:r>
              <a:rPr sz="5750" spc="20" dirty="0">
                <a:latin typeface="Calibri"/>
                <a:cs typeface="Calibri"/>
              </a:rPr>
              <a:t> </a:t>
            </a:r>
            <a:r>
              <a:rPr sz="5750" spc="-65" dirty="0">
                <a:latin typeface="Calibri"/>
                <a:cs typeface="Calibri"/>
              </a:rPr>
              <a:t>para </a:t>
            </a:r>
            <a:r>
              <a:rPr sz="5750" spc="-60" dirty="0">
                <a:latin typeface="Calibri"/>
                <a:cs typeface="Calibri"/>
              </a:rPr>
              <a:t> </a:t>
            </a:r>
            <a:r>
              <a:rPr sz="5750" spc="-55" dirty="0">
                <a:latin typeface="Calibri"/>
                <a:cs typeface="Calibri"/>
              </a:rPr>
              <a:t>v</a:t>
            </a:r>
            <a:r>
              <a:rPr sz="5750" spc="-50" dirty="0">
                <a:latin typeface="Calibri"/>
                <a:cs typeface="Calibri"/>
              </a:rPr>
              <a:t>i</a:t>
            </a:r>
            <a:r>
              <a:rPr sz="5750" dirty="0">
                <a:latin typeface="Calibri"/>
                <a:cs typeface="Calibri"/>
              </a:rPr>
              <a:t>s</a:t>
            </a:r>
            <a:r>
              <a:rPr sz="5750" spc="-80" dirty="0">
                <a:latin typeface="Calibri"/>
                <a:cs typeface="Calibri"/>
              </a:rPr>
              <a:t>u</a:t>
            </a:r>
            <a:r>
              <a:rPr sz="5750" spc="15" dirty="0">
                <a:latin typeface="Calibri"/>
                <a:cs typeface="Calibri"/>
              </a:rPr>
              <a:t>a</a:t>
            </a:r>
            <a:r>
              <a:rPr sz="5750" spc="-50" dirty="0">
                <a:latin typeface="Calibri"/>
                <a:cs typeface="Calibri"/>
              </a:rPr>
              <a:t>li</a:t>
            </a:r>
            <a:r>
              <a:rPr sz="5750" spc="-135" dirty="0">
                <a:latin typeface="Calibri"/>
                <a:cs typeface="Calibri"/>
              </a:rPr>
              <a:t>z</a:t>
            </a:r>
            <a:r>
              <a:rPr sz="5750" spc="-40" dirty="0">
                <a:latin typeface="Calibri"/>
                <a:cs typeface="Calibri"/>
              </a:rPr>
              <a:t>a</a:t>
            </a:r>
            <a:r>
              <a:rPr sz="5750" spc="50" dirty="0">
                <a:latin typeface="Calibri"/>
                <a:cs typeface="Calibri"/>
              </a:rPr>
              <a:t>ç</a:t>
            </a:r>
            <a:r>
              <a:rPr sz="5750" spc="-40" dirty="0">
                <a:latin typeface="Calibri"/>
                <a:cs typeface="Calibri"/>
              </a:rPr>
              <a:t>ã</a:t>
            </a:r>
            <a:r>
              <a:rPr sz="5750" spc="-20" dirty="0">
                <a:latin typeface="Calibri"/>
                <a:cs typeface="Calibri"/>
              </a:rPr>
              <a:t>o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9397" y="4816797"/>
            <a:ext cx="34290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Calibri"/>
                <a:cs typeface="Calibri"/>
              </a:rPr>
              <a:t>Cuidados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serem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observados…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779271"/>
            <a:ext cx="3550919" cy="60071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61460" y="4609592"/>
            <a:ext cx="3761740" cy="81280"/>
            <a:chOff x="4061460" y="4609592"/>
            <a:chExt cx="3761740" cy="81280"/>
          </a:xfrm>
        </p:grpSpPr>
        <p:sp>
          <p:nvSpPr>
            <p:cNvPr id="6" name="object 6"/>
            <p:cNvSpPr/>
            <p:nvPr/>
          </p:nvSpPr>
          <p:spPr>
            <a:xfrm>
              <a:off x="4081272" y="4630922"/>
              <a:ext cx="3723640" cy="41910"/>
            </a:xfrm>
            <a:custGeom>
              <a:avLst/>
              <a:gdLst/>
              <a:ahLst/>
              <a:cxnLst/>
              <a:rect l="l" t="t" r="r" b="b"/>
              <a:pathLst>
                <a:path w="3723640" h="41910">
                  <a:moveTo>
                    <a:pt x="2836735" y="41471"/>
                  </a:moveTo>
                  <a:lnTo>
                    <a:pt x="2785507" y="41474"/>
                  </a:lnTo>
                  <a:lnTo>
                    <a:pt x="2732983" y="40476"/>
                  </a:lnTo>
                  <a:lnTo>
                    <a:pt x="2679168" y="38399"/>
                  </a:lnTo>
                  <a:lnTo>
                    <a:pt x="2624066" y="35164"/>
                  </a:lnTo>
                  <a:lnTo>
                    <a:pt x="2567684" y="30690"/>
                  </a:lnTo>
                  <a:lnTo>
                    <a:pt x="2510027" y="24898"/>
                  </a:lnTo>
                  <a:lnTo>
                    <a:pt x="2446042" y="18808"/>
                  </a:lnTo>
                  <a:lnTo>
                    <a:pt x="2392253" y="14949"/>
                  </a:lnTo>
                  <a:lnTo>
                    <a:pt x="2346053" y="12992"/>
                  </a:lnTo>
                  <a:lnTo>
                    <a:pt x="2304836" y="12608"/>
                  </a:lnTo>
                  <a:lnTo>
                    <a:pt x="2265997" y="13468"/>
                  </a:lnTo>
                  <a:lnTo>
                    <a:pt x="2226929" y="15242"/>
                  </a:lnTo>
                  <a:lnTo>
                    <a:pt x="2137684" y="20216"/>
                  </a:lnTo>
                  <a:lnTo>
                    <a:pt x="2082294" y="22758"/>
                  </a:lnTo>
                  <a:lnTo>
                    <a:pt x="2016252" y="24898"/>
                  </a:lnTo>
                  <a:lnTo>
                    <a:pt x="1783750" y="31481"/>
                  </a:lnTo>
                  <a:lnTo>
                    <a:pt x="1738312" y="32327"/>
                  </a:lnTo>
                  <a:lnTo>
                    <a:pt x="1695297" y="32579"/>
                  </a:lnTo>
                  <a:lnTo>
                    <a:pt x="1653379" y="32099"/>
                  </a:lnTo>
                  <a:lnTo>
                    <a:pt x="1611233" y="30750"/>
                  </a:lnTo>
                  <a:lnTo>
                    <a:pt x="1567533" y="28395"/>
                  </a:lnTo>
                  <a:lnTo>
                    <a:pt x="1520952" y="24898"/>
                  </a:lnTo>
                  <a:lnTo>
                    <a:pt x="1468897" y="21586"/>
                  </a:lnTo>
                  <a:lnTo>
                    <a:pt x="1418913" y="20420"/>
                  </a:lnTo>
                  <a:lnTo>
                    <a:pt x="1370245" y="20834"/>
                  </a:lnTo>
                  <a:lnTo>
                    <a:pt x="1322142" y="22264"/>
                  </a:lnTo>
                  <a:lnTo>
                    <a:pt x="1224618" y="25914"/>
                  </a:lnTo>
                  <a:lnTo>
                    <a:pt x="1173693" y="27005"/>
                  </a:lnTo>
                  <a:lnTo>
                    <a:pt x="1120321" y="26855"/>
                  </a:lnTo>
                  <a:lnTo>
                    <a:pt x="1063751" y="24898"/>
                  </a:lnTo>
                  <a:lnTo>
                    <a:pt x="1013633" y="22964"/>
                  </a:lnTo>
                  <a:lnTo>
                    <a:pt x="967483" y="21679"/>
                  </a:lnTo>
                  <a:lnTo>
                    <a:pt x="923876" y="20961"/>
                  </a:lnTo>
                  <a:lnTo>
                    <a:pt x="881384" y="20728"/>
                  </a:lnTo>
                  <a:lnTo>
                    <a:pt x="838581" y="20897"/>
                  </a:lnTo>
                  <a:lnTo>
                    <a:pt x="794040" y="21386"/>
                  </a:lnTo>
                  <a:lnTo>
                    <a:pt x="569976" y="24898"/>
                  </a:lnTo>
                  <a:lnTo>
                    <a:pt x="508783" y="26340"/>
                  </a:lnTo>
                  <a:lnTo>
                    <a:pt x="451864" y="28051"/>
                  </a:lnTo>
                  <a:lnTo>
                    <a:pt x="347684" y="31534"/>
                  </a:lnTo>
                  <a:lnTo>
                    <a:pt x="298844" y="32936"/>
                  </a:lnTo>
                  <a:lnTo>
                    <a:pt x="251117" y="33863"/>
                  </a:lnTo>
                  <a:lnTo>
                    <a:pt x="203713" y="34131"/>
                  </a:lnTo>
                  <a:lnTo>
                    <a:pt x="155841" y="33554"/>
                  </a:lnTo>
                  <a:lnTo>
                    <a:pt x="106713" y="31946"/>
                  </a:lnTo>
                  <a:lnTo>
                    <a:pt x="55537" y="29123"/>
                  </a:lnTo>
                  <a:lnTo>
                    <a:pt x="1524" y="24898"/>
                  </a:lnTo>
                  <a:lnTo>
                    <a:pt x="0" y="21850"/>
                  </a:lnTo>
                  <a:lnTo>
                    <a:pt x="0" y="17278"/>
                  </a:lnTo>
                  <a:lnTo>
                    <a:pt x="72242" y="5995"/>
                  </a:lnTo>
                  <a:lnTo>
                    <a:pt x="134118" y="3160"/>
                  </a:lnTo>
                  <a:lnTo>
                    <a:pt x="188806" y="1191"/>
                  </a:lnTo>
                  <a:lnTo>
                    <a:pt x="237963" y="125"/>
                  </a:lnTo>
                  <a:lnTo>
                    <a:pt x="283244" y="0"/>
                  </a:lnTo>
                  <a:lnTo>
                    <a:pt x="326305" y="852"/>
                  </a:lnTo>
                  <a:lnTo>
                    <a:pt x="368801" y="2721"/>
                  </a:lnTo>
                  <a:lnTo>
                    <a:pt x="412389" y="5644"/>
                  </a:lnTo>
                  <a:lnTo>
                    <a:pt x="458724" y="9658"/>
                  </a:lnTo>
                  <a:lnTo>
                    <a:pt x="495250" y="12306"/>
                  </a:lnTo>
                  <a:lnTo>
                    <a:pt x="533385" y="14209"/>
                  </a:lnTo>
                  <a:lnTo>
                    <a:pt x="573405" y="15444"/>
                  </a:lnTo>
                  <a:lnTo>
                    <a:pt x="615583" y="16092"/>
                  </a:lnTo>
                  <a:lnTo>
                    <a:pt x="660195" y="16233"/>
                  </a:lnTo>
                  <a:lnTo>
                    <a:pt x="707517" y="15944"/>
                  </a:lnTo>
                  <a:lnTo>
                    <a:pt x="757823" y="15307"/>
                  </a:lnTo>
                  <a:lnTo>
                    <a:pt x="1063751" y="9658"/>
                  </a:lnTo>
                  <a:lnTo>
                    <a:pt x="1133523" y="8765"/>
                  </a:lnTo>
                  <a:lnTo>
                    <a:pt x="1188456" y="8483"/>
                  </a:lnTo>
                  <a:lnTo>
                    <a:pt x="1231394" y="8668"/>
                  </a:lnTo>
                  <a:lnTo>
                    <a:pt x="1265181" y="9177"/>
                  </a:lnTo>
                  <a:lnTo>
                    <a:pt x="1340078" y="11197"/>
                  </a:lnTo>
                  <a:lnTo>
                    <a:pt x="1365703" y="11554"/>
                  </a:lnTo>
                  <a:lnTo>
                    <a:pt x="1396398" y="11513"/>
                  </a:lnTo>
                  <a:lnTo>
                    <a:pt x="1435007" y="10929"/>
                  </a:lnTo>
                  <a:lnTo>
                    <a:pt x="1484375" y="9658"/>
                  </a:lnTo>
                  <a:lnTo>
                    <a:pt x="1663460" y="2291"/>
                  </a:lnTo>
                  <a:lnTo>
                    <a:pt x="1709356" y="1085"/>
                  </a:lnTo>
                  <a:lnTo>
                    <a:pt x="1753323" y="951"/>
                  </a:lnTo>
                  <a:lnTo>
                    <a:pt x="1798343" y="2157"/>
                  </a:lnTo>
                  <a:lnTo>
                    <a:pt x="1847400" y="4970"/>
                  </a:lnTo>
                  <a:lnTo>
                    <a:pt x="1903475" y="9658"/>
                  </a:lnTo>
                  <a:lnTo>
                    <a:pt x="1954249" y="12908"/>
                  </a:lnTo>
                  <a:lnTo>
                    <a:pt x="2008827" y="14632"/>
                  </a:lnTo>
                  <a:lnTo>
                    <a:pt x="2065983" y="15130"/>
                  </a:lnTo>
                  <a:lnTo>
                    <a:pt x="2124492" y="14705"/>
                  </a:lnTo>
                  <a:lnTo>
                    <a:pt x="2183129" y="13658"/>
                  </a:lnTo>
                  <a:lnTo>
                    <a:pt x="2295887" y="10906"/>
                  </a:lnTo>
                  <a:lnTo>
                    <a:pt x="2347557" y="9804"/>
                  </a:lnTo>
                  <a:lnTo>
                    <a:pt x="2394453" y="9287"/>
                  </a:lnTo>
                  <a:lnTo>
                    <a:pt x="2435352" y="9658"/>
                  </a:lnTo>
                  <a:lnTo>
                    <a:pt x="2474195" y="9658"/>
                  </a:lnTo>
                  <a:lnTo>
                    <a:pt x="2515672" y="8926"/>
                  </a:lnTo>
                  <a:lnTo>
                    <a:pt x="2654808" y="5086"/>
                  </a:lnTo>
                  <a:lnTo>
                    <a:pt x="2705721" y="4171"/>
                  </a:lnTo>
                  <a:lnTo>
                    <a:pt x="2758720" y="3897"/>
                  </a:lnTo>
                  <a:lnTo>
                    <a:pt x="2813694" y="4537"/>
                  </a:lnTo>
                  <a:lnTo>
                    <a:pt x="2870533" y="6366"/>
                  </a:lnTo>
                  <a:lnTo>
                    <a:pt x="2929127" y="9658"/>
                  </a:lnTo>
                  <a:lnTo>
                    <a:pt x="2968734" y="11633"/>
                  </a:lnTo>
                  <a:lnTo>
                    <a:pt x="3012310" y="12533"/>
                  </a:lnTo>
                  <a:lnTo>
                    <a:pt x="3059289" y="12531"/>
                  </a:lnTo>
                  <a:lnTo>
                    <a:pt x="3109102" y="11801"/>
                  </a:lnTo>
                  <a:lnTo>
                    <a:pt x="3161184" y="10517"/>
                  </a:lnTo>
                  <a:lnTo>
                    <a:pt x="3380851" y="3329"/>
                  </a:lnTo>
                  <a:lnTo>
                    <a:pt x="3435768" y="1889"/>
                  </a:lnTo>
                  <a:lnTo>
                    <a:pt x="3489551" y="940"/>
                  </a:lnTo>
                  <a:lnTo>
                    <a:pt x="3541633" y="657"/>
                  </a:lnTo>
                  <a:lnTo>
                    <a:pt x="3591446" y="1213"/>
                  </a:lnTo>
                  <a:lnTo>
                    <a:pt x="3638424" y="2782"/>
                  </a:lnTo>
                  <a:lnTo>
                    <a:pt x="3682001" y="5539"/>
                  </a:lnTo>
                  <a:lnTo>
                    <a:pt x="3721607" y="9658"/>
                  </a:lnTo>
                  <a:lnTo>
                    <a:pt x="3723132" y="15754"/>
                  </a:lnTo>
                  <a:lnTo>
                    <a:pt x="3721607" y="17278"/>
                  </a:lnTo>
                  <a:lnTo>
                    <a:pt x="3721607" y="24898"/>
                  </a:lnTo>
                  <a:lnTo>
                    <a:pt x="3654347" y="24257"/>
                  </a:lnTo>
                  <a:lnTo>
                    <a:pt x="3591701" y="23204"/>
                  </a:lnTo>
                  <a:lnTo>
                    <a:pt x="3377945" y="18040"/>
                  </a:lnTo>
                  <a:lnTo>
                    <a:pt x="3331386" y="17304"/>
                  </a:lnTo>
                  <a:lnTo>
                    <a:pt x="3286647" y="17108"/>
                  </a:lnTo>
                  <a:lnTo>
                    <a:pt x="3243262" y="17611"/>
                  </a:lnTo>
                  <a:lnTo>
                    <a:pt x="3200766" y="18971"/>
                  </a:lnTo>
                  <a:lnTo>
                    <a:pt x="3158694" y="21347"/>
                  </a:lnTo>
                  <a:lnTo>
                    <a:pt x="3116580" y="24898"/>
                  </a:lnTo>
                  <a:lnTo>
                    <a:pt x="3073242" y="29234"/>
                  </a:lnTo>
                  <a:lnTo>
                    <a:pt x="3028576" y="33047"/>
                  </a:lnTo>
                  <a:lnTo>
                    <a:pt x="2982587" y="36256"/>
                  </a:lnTo>
                  <a:lnTo>
                    <a:pt x="2935280" y="38783"/>
                  </a:lnTo>
                  <a:lnTo>
                    <a:pt x="2886661" y="40548"/>
                  </a:lnTo>
                  <a:lnTo>
                    <a:pt x="2836735" y="4147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1272" y="4629404"/>
              <a:ext cx="3721735" cy="41910"/>
            </a:xfrm>
            <a:custGeom>
              <a:avLst/>
              <a:gdLst/>
              <a:ahLst/>
              <a:cxnLst/>
              <a:rect l="l" t="t" r="r" b="b"/>
              <a:pathLst>
                <a:path w="3721734" h="41910">
                  <a:moveTo>
                    <a:pt x="1524" y="11175"/>
                  </a:moveTo>
                  <a:lnTo>
                    <a:pt x="54319" y="11001"/>
                  </a:lnTo>
                  <a:lnTo>
                    <a:pt x="103596" y="9905"/>
                  </a:lnTo>
                  <a:lnTo>
                    <a:pt x="150280" y="8175"/>
                  </a:lnTo>
                  <a:lnTo>
                    <a:pt x="195297" y="6095"/>
                  </a:lnTo>
                  <a:lnTo>
                    <a:pt x="239574" y="3952"/>
                  </a:lnTo>
                  <a:lnTo>
                    <a:pt x="284035" y="2031"/>
                  </a:lnTo>
                  <a:lnTo>
                    <a:pt x="329608" y="619"/>
                  </a:lnTo>
                  <a:lnTo>
                    <a:pt x="377218" y="0"/>
                  </a:lnTo>
                  <a:lnTo>
                    <a:pt x="427791" y="460"/>
                  </a:lnTo>
                  <a:lnTo>
                    <a:pt x="482254" y="2285"/>
                  </a:lnTo>
                  <a:lnTo>
                    <a:pt x="541532" y="5762"/>
                  </a:lnTo>
                  <a:lnTo>
                    <a:pt x="606552" y="11175"/>
                  </a:lnTo>
                  <a:lnTo>
                    <a:pt x="688609" y="18501"/>
                  </a:lnTo>
                  <a:lnTo>
                    <a:pt x="755126" y="23380"/>
                  </a:lnTo>
                  <a:lnTo>
                    <a:pt x="809413" y="26077"/>
                  </a:lnTo>
                  <a:lnTo>
                    <a:pt x="854782" y="26855"/>
                  </a:lnTo>
                  <a:lnTo>
                    <a:pt x="894544" y="25976"/>
                  </a:lnTo>
                  <a:lnTo>
                    <a:pt x="932010" y="23706"/>
                  </a:lnTo>
                  <a:lnTo>
                    <a:pt x="970493" y="20307"/>
                  </a:lnTo>
                  <a:lnTo>
                    <a:pt x="1013303" y="16042"/>
                  </a:lnTo>
                  <a:lnTo>
                    <a:pt x="1063751" y="11175"/>
                  </a:lnTo>
                  <a:lnTo>
                    <a:pt x="1111204" y="7844"/>
                  </a:lnTo>
                  <a:lnTo>
                    <a:pt x="1161645" y="5982"/>
                  </a:lnTo>
                  <a:lnTo>
                    <a:pt x="1214360" y="5322"/>
                  </a:lnTo>
                  <a:lnTo>
                    <a:pt x="1268634" y="5597"/>
                  </a:lnTo>
                  <a:lnTo>
                    <a:pt x="1323753" y="6538"/>
                  </a:lnTo>
                  <a:lnTo>
                    <a:pt x="1379003" y="7878"/>
                  </a:lnTo>
                  <a:lnTo>
                    <a:pt x="1433669" y="9348"/>
                  </a:lnTo>
                  <a:lnTo>
                    <a:pt x="1487036" y="10681"/>
                  </a:lnTo>
                  <a:lnTo>
                    <a:pt x="1538391" y="11608"/>
                  </a:lnTo>
                  <a:lnTo>
                    <a:pt x="1587018" y="11863"/>
                  </a:lnTo>
                  <a:lnTo>
                    <a:pt x="1632203" y="11175"/>
                  </a:lnTo>
                  <a:lnTo>
                    <a:pt x="1680718" y="9530"/>
                  </a:lnTo>
                  <a:lnTo>
                    <a:pt x="1730093" y="7518"/>
                  </a:lnTo>
                  <a:lnTo>
                    <a:pt x="1780089" y="5415"/>
                  </a:lnTo>
                  <a:lnTo>
                    <a:pt x="1830470" y="3495"/>
                  </a:lnTo>
                  <a:lnTo>
                    <a:pt x="1880996" y="2031"/>
                  </a:lnTo>
                  <a:lnTo>
                    <a:pt x="1931432" y="1300"/>
                  </a:lnTo>
                  <a:lnTo>
                    <a:pt x="1981538" y="1574"/>
                  </a:lnTo>
                  <a:lnTo>
                    <a:pt x="2031077" y="3129"/>
                  </a:lnTo>
                  <a:lnTo>
                    <a:pt x="2079811" y="6238"/>
                  </a:lnTo>
                  <a:lnTo>
                    <a:pt x="2127503" y="11175"/>
                  </a:lnTo>
                  <a:lnTo>
                    <a:pt x="2168629" y="15890"/>
                  </a:lnTo>
                  <a:lnTo>
                    <a:pt x="2213172" y="20065"/>
                  </a:lnTo>
                  <a:lnTo>
                    <a:pt x="2260615" y="23606"/>
                  </a:lnTo>
                  <a:lnTo>
                    <a:pt x="2310440" y="26415"/>
                  </a:lnTo>
                  <a:lnTo>
                    <a:pt x="2362127" y="28400"/>
                  </a:lnTo>
                  <a:lnTo>
                    <a:pt x="2415158" y="29463"/>
                  </a:lnTo>
                  <a:lnTo>
                    <a:pt x="2469015" y="29511"/>
                  </a:lnTo>
                  <a:lnTo>
                    <a:pt x="2523179" y="28447"/>
                  </a:lnTo>
                  <a:lnTo>
                    <a:pt x="2577131" y="26177"/>
                  </a:lnTo>
                  <a:lnTo>
                    <a:pt x="2630353" y="22605"/>
                  </a:lnTo>
                  <a:lnTo>
                    <a:pt x="2682326" y="17637"/>
                  </a:lnTo>
                  <a:lnTo>
                    <a:pt x="2732532" y="11175"/>
                  </a:lnTo>
                  <a:lnTo>
                    <a:pt x="2794370" y="3650"/>
                  </a:lnTo>
                  <a:lnTo>
                    <a:pt x="2849058" y="639"/>
                  </a:lnTo>
                  <a:lnTo>
                    <a:pt x="2898478" y="1015"/>
                  </a:lnTo>
                  <a:lnTo>
                    <a:pt x="2944512" y="3650"/>
                  </a:lnTo>
                  <a:lnTo>
                    <a:pt x="2989040" y="7413"/>
                  </a:lnTo>
                  <a:lnTo>
                    <a:pt x="3033945" y="11175"/>
                  </a:lnTo>
                  <a:lnTo>
                    <a:pt x="3081107" y="13810"/>
                  </a:lnTo>
                  <a:lnTo>
                    <a:pt x="3132409" y="14186"/>
                  </a:lnTo>
                  <a:lnTo>
                    <a:pt x="3189732" y="11175"/>
                  </a:lnTo>
                  <a:lnTo>
                    <a:pt x="3240695" y="7500"/>
                  </a:lnTo>
                  <a:lnTo>
                    <a:pt x="3293341" y="5425"/>
                  </a:lnTo>
                  <a:lnTo>
                    <a:pt x="3346935" y="4663"/>
                  </a:lnTo>
                  <a:lnTo>
                    <a:pt x="3400742" y="4924"/>
                  </a:lnTo>
                  <a:lnTo>
                    <a:pt x="3454027" y="5920"/>
                  </a:lnTo>
                  <a:lnTo>
                    <a:pt x="3506055" y="7363"/>
                  </a:lnTo>
                  <a:lnTo>
                    <a:pt x="3556090" y="8963"/>
                  </a:lnTo>
                  <a:lnTo>
                    <a:pt x="3603398" y="10434"/>
                  </a:lnTo>
                  <a:lnTo>
                    <a:pt x="3647244" y="11485"/>
                  </a:lnTo>
                  <a:lnTo>
                    <a:pt x="3686892" y="11828"/>
                  </a:lnTo>
                  <a:lnTo>
                    <a:pt x="3721607" y="11175"/>
                  </a:lnTo>
                  <a:lnTo>
                    <a:pt x="3721607" y="14223"/>
                  </a:lnTo>
                  <a:lnTo>
                    <a:pt x="3721607" y="20319"/>
                  </a:lnTo>
                  <a:lnTo>
                    <a:pt x="3721607" y="26415"/>
                  </a:lnTo>
                  <a:lnTo>
                    <a:pt x="3686411" y="30091"/>
                  </a:lnTo>
                  <a:lnTo>
                    <a:pt x="3643472" y="33526"/>
                  </a:lnTo>
                  <a:lnTo>
                    <a:pt x="3594495" y="36556"/>
                  </a:lnTo>
                  <a:lnTo>
                    <a:pt x="3541182" y="39015"/>
                  </a:lnTo>
                  <a:lnTo>
                    <a:pt x="3485239" y="40739"/>
                  </a:lnTo>
                  <a:lnTo>
                    <a:pt x="3428367" y="41564"/>
                  </a:lnTo>
                  <a:lnTo>
                    <a:pt x="3372273" y="41323"/>
                  </a:lnTo>
                  <a:lnTo>
                    <a:pt x="3318658" y="39853"/>
                  </a:lnTo>
                  <a:lnTo>
                    <a:pt x="3269227" y="36988"/>
                  </a:lnTo>
                  <a:lnTo>
                    <a:pt x="3225683" y="32564"/>
                  </a:lnTo>
                  <a:lnTo>
                    <a:pt x="3156803" y="20129"/>
                  </a:lnTo>
                  <a:lnTo>
                    <a:pt x="3120447" y="15348"/>
                  </a:lnTo>
                  <a:lnTo>
                    <a:pt x="3080787" y="11988"/>
                  </a:lnTo>
                  <a:lnTo>
                    <a:pt x="3037945" y="9969"/>
                  </a:lnTo>
                  <a:lnTo>
                    <a:pt x="2992047" y="9206"/>
                  </a:lnTo>
                  <a:lnTo>
                    <a:pt x="2943215" y="9618"/>
                  </a:lnTo>
                  <a:lnTo>
                    <a:pt x="2891573" y="11123"/>
                  </a:lnTo>
                  <a:lnTo>
                    <a:pt x="2837244" y="13637"/>
                  </a:lnTo>
                  <a:lnTo>
                    <a:pt x="2780354" y="17079"/>
                  </a:lnTo>
                  <a:lnTo>
                    <a:pt x="2721024" y="21366"/>
                  </a:lnTo>
                  <a:lnTo>
                    <a:pt x="2659380" y="26415"/>
                  </a:lnTo>
                  <a:lnTo>
                    <a:pt x="2593541" y="31682"/>
                  </a:lnTo>
                  <a:lnTo>
                    <a:pt x="2534277" y="34901"/>
                  </a:lnTo>
                  <a:lnTo>
                    <a:pt x="2480482" y="36401"/>
                  </a:lnTo>
                  <a:lnTo>
                    <a:pt x="2431048" y="36510"/>
                  </a:lnTo>
                  <a:lnTo>
                    <a:pt x="2384869" y="35559"/>
                  </a:lnTo>
                  <a:lnTo>
                    <a:pt x="2340839" y="33877"/>
                  </a:lnTo>
                  <a:lnTo>
                    <a:pt x="2297852" y="31792"/>
                  </a:lnTo>
                  <a:lnTo>
                    <a:pt x="2254800" y="29634"/>
                  </a:lnTo>
                  <a:lnTo>
                    <a:pt x="2210578" y="27732"/>
                  </a:lnTo>
                  <a:lnTo>
                    <a:pt x="2164079" y="26415"/>
                  </a:lnTo>
                  <a:lnTo>
                    <a:pt x="2106004" y="25353"/>
                  </a:lnTo>
                  <a:lnTo>
                    <a:pt x="2051232" y="23629"/>
                  </a:lnTo>
                  <a:lnTo>
                    <a:pt x="1998925" y="21727"/>
                  </a:lnTo>
                  <a:lnTo>
                    <a:pt x="1948243" y="20129"/>
                  </a:lnTo>
                  <a:lnTo>
                    <a:pt x="1898347" y="19316"/>
                  </a:lnTo>
                  <a:lnTo>
                    <a:pt x="1848397" y="19772"/>
                  </a:lnTo>
                  <a:lnTo>
                    <a:pt x="1797554" y="21977"/>
                  </a:lnTo>
                  <a:lnTo>
                    <a:pt x="1744979" y="26415"/>
                  </a:lnTo>
                  <a:lnTo>
                    <a:pt x="1698043" y="30178"/>
                  </a:lnTo>
                  <a:lnTo>
                    <a:pt x="1652160" y="31684"/>
                  </a:lnTo>
                  <a:lnTo>
                    <a:pt x="1606465" y="31495"/>
                  </a:lnTo>
                  <a:lnTo>
                    <a:pt x="1560093" y="30178"/>
                  </a:lnTo>
                  <a:lnTo>
                    <a:pt x="1512177" y="28297"/>
                  </a:lnTo>
                  <a:lnTo>
                    <a:pt x="1461854" y="26415"/>
                  </a:lnTo>
                  <a:lnTo>
                    <a:pt x="1408257" y="25098"/>
                  </a:lnTo>
                  <a:lnTo>
                    <a:pt x="1350521" y="24910"/>
                  </a:lnTo>
                  <a:lnTo>
                    <a:pt x="1287779" y="26415"/>
                  </a:lnTo>
                  <a:lnTo>
                    <a:pt x="1228571" y="28720"/>
                  </a:lnTo>
                  <a:lnTo>
                    <a:pt x="1169261" y="30951"/>
                  </a:lnTo>
                  <a:lnTo>
                    <a:pt x="1110390" y="32944"/>
                  </a:lnTo>
                  <a:lnTo>
                    <a:pt x="1052498" y="34535"/>
                  </a:lnTo>
                  <a:lnTo>
                    <a:pt x="996124" y="35559"/>
                  </a:lnTo>
                  <a:lnTo>
                    <a:pt x="941807" y="35852"/>
                  </a:lnTo>
                  <a:lnTo>
                    <a:pt x="890087" y="35249"/>
                  </a:lnTo>
                  <a:lnTo>
                    <a:pt x="841504" y="33584"/>
                  </a:lnTo>
                  <a:lnTo>
                    <a:pt x="796596" y="30695"/>
                  </a:lnTo>
                  <a:lnTo>
                    <a:pt x="755903" y="26415"/>
                  </a:lnTo>
                  <a:lnTo>
                    <a:pt x="726625" y="24064"/>
                  </a:lnTo>
                  <a:lnTo>
                    <a:pt x="690576" y="22964"/>
                  </a:lnTo>
                  <a:lnTo>
                    <a:pt x="648626" y="22904"/>
                  </a:lnTo>
                  <a:lnTo>
                    <a:pt x="601645" y="23674"/>
                  </a:lnTo>
                  <a:lnTo>
                    <a:pt x="550502" y="25061"/>
                  </a:lnTo>
                  <a:lnTo>
                    <a:pt x="496068" y="26854"/>
                  </a:lnTo>
                  <a:lnTo>
                    <a:pt x="439211" y="28843"/>
                  </a:lnTo>
                  <a:lnTo>
                    <a:pt x="380802" y="30815"/>
                  </a:lnTo>
                  <a:lnTo>
                    <a:pt x="321710" y="32560"/>
                  </a:lnTo>
                  <a:lnTo>
                    <a:pt x="262805" y="33866"/>
                  </a:lnTo>
                  <a:lnTo>
                    <a:pt x="204957" y="34522"/>
                  </a:lnTo>
                  <a:lnTo>
                    <a:pt x="149035" y="34316"/>
                  </a:lnTo>
                  <a:lnTo>
                    <a:pt x="95909" y="33037"/>
                  </a:lnTo>
                  <a:lnTo>
                    <a:pt x="46448" y="30474"/>
                  </a:lnTo>
                  <a:lnTo>
                    <a:pt x="1524" y="26415"/>
                  </a:lnTo>
                  <a:lnTo>
                    <a:pt x="1524" y="20319"/>
                  </a:lnTo>
                  <a:lnTo>
                    <a:pt x="0" y="15747"/>
                  </a:lnTo>
                  <a:lnTo>
                    <a:pt x="1524" y="11175"/>
                  </a:lnTo>
                </a:path>
              </a:pathLst>
            </a:custGeom>
            <a:ln w="39624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146" y="1226237"/>
            <a:ext cx="879030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5" dirty="0">
                <a:solidFill>
                  <a:srgbClr val="000000"/>
                </a:solidFill>
              </a:rPr>
              <a:t>Requisitos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20" dirty="0">
                <a:solidFill>
                  <a:srgbClr val="000000"/>
                </a:solidFill>
              </a:rPr>
              <a:t>básicos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45" dirty="0">
                <a:solidFill>
                  <a:srgbClr val="000000"/>
                </a:solidFill>
              </a:rPr>
              <a:t>para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o</a:t>
            </a:r>
            <a:r>
              <a:rPr sz="4700" spc="-40" dirty="0">
                <a:solidFill>
                  <a:srgbClr val="000000"/>
                </a:solidFill>
              </a:rPr>
              <a:t> </a:t>
            </a:r>
            <a:r>
              <a:rPr sz="4700" spc="-20" dirty="0">
                <a:solidFill>
                  <a:srgbClr val="000000"/>
                </a:solidFill>
              </a:rPr>
              <a:t>Dashboard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717804" y="2376422"/>
            <a:ext cx="9177655" cy="84455"/>
            <a:chOff x="717804" y="2376422"/>
            <a:chExt cx="9177655" cy="84455"/>
          </a:xfrm>
        </p:grpSpPr>
        <p:sp>
          <p:nvSpPr>
            <p:cNvPr id="4" name="object 4"/>
            <p:cNvSpPr/>
            <p:nvPr/>
          </p:nvSpPr>
          <p:spPr>
            <a:xfrm>
              <a:off x="734631" y="2392510"/>
              <a:ext cx="9142730" cy="48895"/>
            </a:xfrm>
            <a:custGeom>
              <a:avLst/>
              <a:gdLst/>
              <a:ahLst/>
              <a:cxnLst/>
              <a:rect l="l" t="t" r="r" b="b"/>
              <a:pathLst>
                <a:path w="9142730" h="48894">
                  <a:moveTo>
                    <a:pt x="3549570" y="43053"/>
                  </a:moveTo>
                  <a:lnTo>
                    <a:pt x="3485098" y="41783"/>
                  </a:lnTo>
                  <a:lnTo>
                    <a:pt x="3419272" y="38227"/>
                  </a:lnTo>
                  <a:lnTo>
                    <a:pt x="3345430" y="31411"/>
                  </a:lnTo>
                  <a:lnTo>
                    <a:pt x="3389285" y="28321"/>
                  </a:lnTo>
                  <a:lnTo>
                    <a:pt x="3434195" y="23368"/>
                  </a:lnTo>
                  <a:lnTo>
                    <a:pt x="3539212" y="6477"/>
                  </a:lnTo>
                  <a:lnTo>
                    <a:pt x="3597345" y="1270"/>
                  </a:lnTo>
                  <a:lnTo>
                    <a:pt x="3649973" y="0"/>
                  </a:lnTo>
                  <a:lnTo>
                    <a:pt x="3698009" y="1524"/>
                  </a:lnTo>
                  <a:lnTo>
                    <a:pt x="3742370" y="5080"/>
                  </a:lnTo>
                  <a:lnTo>
                    <a:pt x="3823729" y="13589"/>
                  </a:lnTo>
                  <a:lnTo>
                    <a:pt x="3862559" y="16383"/>
                  </a:lnTo>
                  <a:lnTo>
                    <a:pt x="3901376" y="16891"/>
                  </a:lnTo>
                  <a:lnTo>
                    <a:pt x="4086899" y="16891"/>
                  </a:lnTo>
                  <a:lnTo>
                    <a:pt x="4445224" y="20701"/>
                  </a:lnTo>
                  <a:lnTo>
                    <a:pt x="5537124" y="20701"/>
                  </a:lnTo>
                  <a:lnTo>
                    <a:pt x="5578164" y="22860"/>
                  </a:lnTo>
                  <a:lnTo>
                    <a:pt x="5624234" y="24384"/>
                  </a:lnTo>
                  <a:lnTo>
                    <a:pt x="5670797" y="25019"/>
                  </a:lnTo>
                  <a:lnTo>
                    <a:pt x="6497740" y="25019"/>
                  </a:lnTo>
                  <a:lnTo>
                    <a:pt x="6566278" y="26416"/>
                  </a:lnTo>
                  <a:lnTo>
                    <a:pt x="7166665" y="26797"/>
                  </a:lnTo>
                  <a:lnTo>
                    <a:pt x="7114007" y="28067"/>
                  </a:lnTo>
                  <a:lnTo>
                    <a:pt x="7104664" y="28956"/>
                  </a:lnTo>
                  <a:lnTo>
                    <a:pt x="5345604" y="28956"/>
                  </a:lnTo>
                  <a:lnTo>
                    <a:pt x="3908714" y="29464"/>
                  </a:lnTo>
                  <a:lnTo>
                    <a:pt x="3871801" y="30607"/>
                  </a:lnTo>
                  <a:lnTo>
                    <a:pt x="3671868" y="40894"/>
                  </a:lnTo>
                  <a:lnTo>
                    <a:pt x="3612042" y="42672"/>
                  </a:lnTo>
                  <a:lnTo>
                    <a:pt x="3549570" y="43053"/>
                  </a:lnTo>
                  <a:close/>
                </a:path>
                <a:path w="9142730" h="48894">
                  <a:moveTo>
                    <a:pt x="8576552" y="19050"/>
                  </a:moveTo>
                  <a:lnTo>
                    <a:pt x="7996675" y="19050"/>
                  </a:lnTo>
                  <a:lnTo>
                    <a:pt x="8041233" y="18288"/>
                  </a:lnTo>
                  <a:lnTo>
                    <a:pt x="8309624" y="7239"/>
                  </a:lnTo>
                  <a:lnTo>
                    <a:pt x="8366708" y="5715"/>
                  </a:lnTo>
                  <a:lnTo>
                    <a:pt x="8423022" y="4953"/>
                  </a:lnTo>
                  <a:lnTo>
                    <a:pt x="8477750" y="5461"/>
                  </a:lnTo>
                  <a:lnTo>
                    <a:pt x="8530075" y="7493"/>
                  </a:lnTo>
                  <a:lnTo>
                    <a:pt x="8579182" y="11176"/>
                  </a:lnTo>
                  <a:lnTo>
                    <a:pt x="8618783" y="16197"/>
                  </a:lnTo>
                  <a:lnTo>
                    <a:pt x="8600191" y="17272"/>
                  </a:lnTo>
                  <a:lnTo>
                    <a:pt x="8576552" y="19050"/>
                  </a:lnTo>
                  <a:close/>
                </a:path>
                <a:path w="9142730" h="48894">
                  <a:moveTo>
                    <a:pt x="7457282" y="33655"/>
                  </a:moveTo>
                  <a:lnTo>
                    <a:pt x="7407124" y="33147"/>
                  </a:lnTo>
                  <a:lnTo>
                    <a:pt x="7225789" y="27432"/>
                  </a:lnTo>
                  <a:lnTo>
                    <a:pt x="7166665" y="26797"/>
                  </a:lnTo>
                  <a:lnTo>
                    <a:pt x="6667936" y="26543"/>
                  </a:lnTo>
                  <a:lnTo>
                    <a:pt x="6720686" y="25527"/>
                  </a:lnTo>
                  <a:lnTo>
                    <a:pt x="6774917" y="23622"/>
                  </a:lnTo>
                  <a:lnTo>
                    <a:pt x="6830777" y="20828"/>
                  </a:lnTo>
                  <a:lnTo>
                    <a:pt x="6974767" y="10668"/>
                  </a:lnTo>
                  <a:lnTo>
                    <a:pt x="7048509" y="7112"/>
                  </a:lnTo>
                  <a:lnTo>
                    <a:pt x="7111479" y="5715"/>
                  </a:lnTo>
                  <a:lnTo>
                    <a:pt x="7165516" y="6096"/>
                  </a:lnTo>
                  <a:lnTo>
                    <a:pt x="7212457" y="7747"/>
                  </a:lnTo>
                  <a:lnTo>
                    <a:pt x="7254140" y="10033"/>
                  </a:lnTo>
                  <a:lnTo>
                    <a:pt x="7329084" y="14986"/>
                  </a:lnTo>
                  <a:lnTo>
                    <a:pt x="7366021" y="16510"/>
                  </a:lnTo>
                  <a:lnTo>
                    <a:pt x="7923212" y="16891"/>
                  </a:lnTo>
                  <a:lnTo>
                    <a:pt x="7957063" y="18669"/>
                  </a:lnTo>
                  <a:lnTo>
                    <a:pt x="8576552" y="19050"/>
                  </a:lnTo>
                  <a:lnTo>
                    <a:pt x="8551225" y="20955"/>
                  </a:lnTo>
                  <a:lnTo>
                    <a:pt x="8498573" y="25908"/>
                  </a:lnTo>
                  <a:lnTo>
                    <a:pt x="8482207" y="27686"/>
                  </a:lnTo>
                  <a:lnTo>
                    <a:pt x="7583027" y="27686"/>
                  </a:lnTo>
                  <a:lnTo>
                    <a:pt x="7555764" y="28321"/>
                  </a:lnTo>
                  <a:lnTo>
                    <a:pt x="7529140" y="29845"/>
                  </a:lnTo>
                  <a:lnTo>
                    <a:pt x="7496492" y="32131"/>
                  </a:lnTo>
                  <a:lnTo>
                    <a:pt x="7457282" y="33655"/>
                  </a:lnTo>
                  <a:close/>
                </a:path>
                <a:path w="9142730" h="48894">
                  <a:moveTo>
                    <a:pt x="2299352" y="24765"/>
                  </a:moveTo>
                  <a:lnTo>
                    <a:pt x="2061701" y="24765"/>
                  </a:lnTo>
                  <a:lnTo>
                    <a:pt x="2111816" y="22352"/>
                  </a:lnTo>
                  <a:lnTo>
                    <a:pt x="2217739" y="10922"/>
                  </a:lnTo>
                  <a:lnTo>
                    <a:pt x="2271013" y="7366"/>
                  </a:lnTo>
                  <a:lnTo>
                    <a:pt x="2323849" y="5842"/>
                  </a:lnTo>
                  <a:lnTo>
                    <a:pt x="2376254" y="5842"/>
                  </a:lnTo>
                  <a:lnTo>
                    <a:pt x="2428240" y="7112"/>
                  </a:lnTo>
                  <a:lnTo>
                    <a:pt x="2632157" y="15875"/>
                  </a:lnTo>
                  <a:lnTo>
                    <a:pt x="2716475" y="17526"/>
                  </a:lnTo>
                  <a:lnTo>
                    <a:pt x="2835062" y="22479"/>
                  </a:lnTo>
                  <a:lnTo>
                    <a:pt x="2416076" y="22479"/>
                  </a:lnTo>
                  <a:lnTo>
                    <a:pt x="2360207" y="22733"/>
                  </a:lnTo>
                  <a:lnTo>
                    <a:pt x="2308836" y="24130"/>
                  </a:lnTo>
                  <a:lnTo>
                    <a:pt x="2299352" y="24765"/>
                  </a:lnTo>
                  <a:close/>
                </a:path>
                <a:path w="9142730" h="48894">
                  <a:moveTo>
                    <a:pt x="5537124" y="20701"/>
                  </a:moveTo>
                  <a:lnTo>
                    <a:pt x="4502308" y="20701"/>
                  </a:lnTo>
                  <a:lnTo>
                    <a:pt x="4556643" y="20447"/>
                  </a:lnTo>
                  <a:lnTo>
                    <a:pt x="4653345" y="18542"/>
                  </a:lnTo>
                  <a:lnTo>
                    <a:pt x="4693856" y="16891"/>
                  </a:lnTo>
                  <a:lnTo>
                    <a:pt x="4733631" y="14859"/>
                  </a:lnTo>
                  <a:lnTo>
                    <a:pt x="4825323" y="11303"/>
                  </a:lnTo>
                  <a:lnTo>
                    <a:pt x="5039535" y="6477"/>
                  </a:lnTo>
                  <a:lnTo>
                    <a:pt x="5151909" y="5842"/>
                  </a:lnTo>
                  <a:lnTo>
                    <a:pt x="5261033" y="6604"/>
                  </a:lnTo>
                  <a:lnTo>
                    <a:pt x="5312791" y="7620"/>
                  </a:lnTo>
                  <a:lnTo>
                    <a:pt x="5361834" y="9144"/>
                  </a:lnTo>
                  <a:lnTo>
                    <a:pt x="5407529" y="11176"/>
                  </a:lnTo>
                  <a:lnTo>
                    <a:pt x="5449241" y="13716"/>
                  </a:lnTo>
                  <a:lnTo>
                    <a:pt x="5532295" y="20447"/>
                  </a:lnTo>
                  <a:lnTo>
                    <a:pt x="5537124" y="20701"/>
                  </a:lnTo>
                  <a:close/>
                </a:path>
                <a:path w="9142730" h="48894">
                  <a:moveTo>
                    <a:pt x="7923212" y="16891"/>
                  </a:moveTo>
                  <a:lnTo>
                    <a:pt x="7405052" y="16891"/>
                  </a:lnTo>
                  <a:lnTo>
                    <a:pt x="7719094" y="10668"/>
                  </a:lnTo>
                  <a:lnTo>
                    <a:pt x="7774709" y="10922"/>
                  </a:lnTo>
                  <a:lnTo>
                    <a:pt x="7828066" y="11938"/>
                  </a:lnTo>
                  <a:lnTo>
                    <a:pt x="7877966" y="13843"/>
                  </a:lnTo>
                  <a:lnTo>
                    <a:pt x="7923212" y="16891"/>
                  </a:lnTo>
                  <a:close/>
                </a:path>
                <a:path w="9142730" h="48894">
                  <a:moveTo>
                    <a:pt x="8793206" y="28829"/>
                  </a:moveTo>
                  <a:lnTo>
                    <a:pt x="8739296" y="27813"/>
                  </a:lnTo>
                  <a:lnTo>
                    <a:pt x="8683119" y="24130"/>
                  </a:lnTo>
                  <a:lnTo>
                    <a:pt x="8618783" y="16197"/>
                  </a:lnTo>
                  <a:lnTo>
                    <a:pt x="8646335" y="14605"/>
                  </a:lnTo>
                  <a:lnTo>
                    <a:pt x="8690519" y="13081"/>
                  </a:lnTo>
                  <a:lnTo>
                    <a:pt x="8733607" y="12446"/>
                  </a:lnTo>
                  <a:lnTo>
                    <a:pt x="8776462" y="12700"/>
                  </a:lnTo>
                  <a:lnTo>
                    <a:pt x="8819946" y="13716"/>
                  </a:lnTo>
                  <a:lnTo>
                    <a:pt x="8864924" y="15494"/>
                  </a:lnTo>
                  <a:lnTo>
                    <a:pt x="8966485" y="21050"/>
                  </a:lnTo>
                  <a:lnTo>
                    <a:pt x="8895905" y="25400"/>
                  </a:lnTo>
                  <a:lnTo>
                    <a:pt x="8845269" y="27813"/>
                  </a:lnTo>
                  <a:lnTo>
                    <a:pt x="8793206" y="28829"/>
                  </a:lnTo>
                  <a:close/>
                </a:path>
                <a:path w="9142730" h="48894">
                  <a:moveTo>
                    <a:pt x="1045760" y="23876"/>
                  </a:moveTo>
                  <a:lnTo>
                    <a:pt x="166954" y="23876"/>
                  </a:lnTo>
                  <a:lnTo>
                    <a:pt x="392726" y="18923"/>
                  </a:lnTo>
                  <a:lnTo>
                    <a:pt x="599295" y="15875"/>
                  </a:lnTo>
                  <a:lnTo>
                    <a:pt x="738134" y="12573"/>
                  </a:lnTo>
                  <a:lnTo>
                    <a:pt x="771369" y="12573"/>
                  </a:lnTo>
                  <a:lnTo>
                    <a:pt x="808256" y="13970"/>
                  </a:lnTo>
                  <a:lnTo>
                    <a:pt x="881849" y="18542"/>
                  </a:lnTo>
                  <a:lnTo>
                    <a:pt x="955972" y="21590"/>
                  </a:lnTo>
                  <a:lnTo>
                    <a:pt x="1045760" y="23876"/>
                  </a:lnTo>
                  <a:close/>
                </a:path>
                <a:path w="9142730" h="48894">
                  <a:moveTo>
                    <a:pt x="2278486" y="26162"/>
                  </a:moveTo>
                  <a:lnTo>
                    <a:pt x="1277943" y="26162"/>
                  </a:lnTo>
                  <a:lnTo>
                    <a:pt x="1395429" y="25527"/>
                  </a:lnTo>
                  <a:lnTo>
                    <a:pt x="1506476" y="23368"/>
                  </a:lnTo>
                  <a:lnTo>
                    <a:pt x="1557425" y="21590"/>
                  </a:lnTo>
                  <a:lnTo>
                    <a:pt x="1604173" y="19431"/>
                  </a:lnTo>
                  <a:lnTo>
                    <a:pt x="1645856" y="16891"/>
                  </a:lnTo>
                  <a:lnTo>
                    <a:pt x="1706286" y="13843"/>
                  </a:lnTo>
                  <a:lnTo>
                    <a:pt x="1762802" y="13335"/>
                  </a:lnTo>
                  <a:lnTo>
                    <a:pt x="1816154" y="14732"/>
                  </a:lnTo>
                  <a:lnTo>
                    <a:pt x="1867092" y="17272"/>
                  </a:lnTo>
                  <a:lnTo>
                    <a:pt x="1964726" y="22987"/>
                  </a:lnTo>
                  <a:lnTo>
                    <a:pt x="2012921" y="24765"/>
                  </a:lnTo>
                  <a:lnTo>
                    <a:pt x="2299352" y="24765"/>
                  </a:lnTo>
                  <a:lnTo>
                    <a:pt x="2278486" y="26162"/>
                  </a:lnTo>
                  <a:close/>
                </a:path>
                <a:path w="9142730" h="48894">
                  <a:moveTo>
                    <a:pt x="9142412" y="32131"/>
                  </a:moveTo>
                  <a:lnTo>
                    <a:pt x="8966485" y="21050"/>
                  </a:lnTo>
                  <a:lnTo>
                    <a:pt x="8994581" y="19304"/>
                  </a:lnTo>
                  <a:lnTo>
                    <a:pt x="9043462" y="16891"/>
                  </a:lnTo>
                  <a:lnTo>
                    <a:pt x="9092599" y="15875"/>
                  </a:lnTo>
                  <a:lnTo>
                    <a:pt x="9142412" y="16891"/>
                  </a:lnTo>
                  <a:lnTo>
                    <a:pt x="9142412" y="32131"/>
                  </a:lnTo>
                  <a:close/>
                </a:path>
                <a:path w="9142730" h="48894">
                  <a:moveTo>
                    <a:pt x="4086899" y="16891"/>
                  </a:moveTo>
                  <a:lnTo>
                    <a:pt x="3901376" y="16891"/>
                  </a:lnTo>
                  <a:lnTo>
                    <a:pt x="3927421" y="16256"/>
                  </a:lnTo>
                  <a:lnTo>
                    <a:pt x="3960931" y="16002"/>
                  </a:lnTo>
                  <a:lnTo>
                    <a:pt x="4086899" y="16891"/>
                  </a:lnTo>
                  <a:close/>
                </a:path>
                <a:path w="9142730" h="48894">
                  <a:moveTo>
                    <a:pt x="3234803" y="34798"/>
                  </a:moveTo>
                  <a:lnTo>
                    <a:pt x="3179039" y="34671"/>
                  </a:lnTo>
                  <a:lnTo>
                    <a:pt x="3122297" y="33782"/>
                  </a:lnTo>
                  <a:lnTo>
                    <a:pt x="3065272" y="32258"/>
                  </a:lnTo>
                  <a:lnTo>
                    <a:pt x="2957553" y="28131"/>
                  </a:lnTo>
                  <a:lnTo>
                    <a:pt x="2999121" y="22860"/>
                  </a:lnTo>
                  <a:lnTo>
                    <a:pt x="3036655" y="19177"/>
                  </a:lnTo>
                  <a:lnTo>
                    <a:pt x="3078797" y="16637"/>
                  </a:lnTo>
                  <a:lnTo>
                    <a:pt x="3128512" y="16129"/>
                  </a:lnTo>
                  <a:lnTo>
                    <a:pt x="3188763" y="18161"/>
                  </a:lnTo>
                  <a:lnTo>
                    <a:pt x="3262516" y="23241"/>
                  </a:lnTo>
                  <a:lnTo>
                    <a:pt x="3345430" y="31411"/>
                  </a:lnTo>
                  <a:lnTo>
                    <a:pt x="3340620" y="31750"/>
                  </a:lnTo>
                  <a:lnTo>
                    <a:pt x="3288895" y="33782"/>
                  </a:lnTo>
                  <a:lnTo>
                    <a:pt x="3234803" y="34798"/>
                  </a:lnTo>
                  <a:close/>
                </a:path>
                <a:path w="9142730" h="48894">
                  <a:moveTo>
                    <a:pt x="6497740" y="25019"/>
                  </a:moveTo>
                  <a:lnTo>
                    <a:pt x="5670797" y="25019"/>
                  </a:lnTo>
                  <a:lnTo>
                    <a:pt x="5718142" y="24892"/>
                  </a:lnTo>
                  <a:lnTo>
                    <a:pt x="5766562" y="24257"/>
                  </a:lnTo>
                  <a:lnTo>
                    <a:pt x="5976803" y="19050"/>
                  </a:lnTo>
                  <a:lnTo>
                    <a:pt x="6142592" y="16383"/>
                  </a:lnTo>
                  <a:lnTo>
                    <a:pt x="6188933" y="16510"/>
                  </a:lnTo>
                  <a:lnTo>
                    <a:pt x="6497740" y="25019"/>
                  </a:lnTo>
                  <a:close/>
                </a:path>
                <a:path w="9142730" h="48894">
                  <a:moveTo>
                    <a:pt x="204501" y="36830"/>
                  </a:moveTo>
                  <a:lnTo>
                    <a:pt x="147423" y="36703"/>
                  </a:lnTo>
                  <a:lnTo>
                    <a:pt x="93855" y="35941"/>
                  </a:lnTo>
                  <a:lnTo>
                    <a:pt x="44851" y="34417"/>
                  </a:lnTo>
                  <a:lnTo>
                    <a:pt x="1460" y="32131"/>
                  </a:lnTo>
                  <a:lnTo>
                    <a:pt x="1333" y="27178"/>
                  </a:lnTo>
                  <a:lnTo>
                    <a:pt x="63" y="23368"/>
                  </a:lnTo>
                  <a:lnTo>
                    <a:pt x="0" y="22733"/>
                  </a:lnTo>
                  <a:lnTo>
                    <a:pt x="1460" y="16891"/>
                  </a:lnTo>
                  <a:lnTo>
                    <a:pt x="35678" y="20574"/>
                  </a:lnTo>
                  <a:lnTo>
                    <a:pt x="74953" y="22860"/>
                  </a:lnTo>
                  <a:lnTo>
                    <a:pt x="118855" y="23876"/>
                  </a:lnTo>
                  <a:lnTo>
                    <a:pt x="1045760" y="23876"/>
                  </a:lnTo>
                  <a:lnTo>
                    <a:pt x="1218946" y="26035"/>
                  </a:lnTo>
                  <a:lnTo>
                    <a:pt x="2278486" y="26162"/>
                  </a:lnTo>
                  <a:lnTo>
                    <a:pt x="2263310" y="27178"/>
                  </a:lnTo>
                  <a:lnTo>
                    <a:pt x="2251515" y="28702"/>
                  </a:lnTo>
                  <a:lnTo>
                    <a:pt x="1261887" y="28702"/>
                  </a:lnTo>
                  <a:lnTo>
                    <a:pt x="1205469" y="28956"/>
                  </a:lnTo>
                  <a:lnTo>
                    <a:pt x="1150850" y="30099"/>
                  </a:lnTo>
                  <a:lnTo>
                    <a:pt x="1141079" y="30480"/>
                  </a:lnTo>
                  <a:lnTo>
                    <a:pt x="661389" y="30480"/>
                  </a:lnTo>
                  <a:lnTo>
                    <a:pt x="264040" y="36576"/>
                  </a:lnTo>
                  <a:lnTo>
                    <a:pt x="204501" y="36830"/>
                  </a:lnTo>
                  <a:close/>
                </a:path>
                <a:path w="9142730" h="48894">
                  <a:moveTo>
                    <a:pt x="2863430" y="35052"/>
                  </a:moveTo>
                  <a:lnTo>
                    <a:pt x="2820037" y="34544"/>
                  </a:lnTo>
                  <a:lnTo>
                    <a:pt x="2770373" y="33274"/>
                  </a:lnTo>
                  <a:lnTo>
                    <a:pt x="2535925" y="24892"/>
                  </a:lnTo>
                  <a:lnTo>
                    <a:pt x="2416076" y="22479"/>
                  </a:lnTo>
                  <a:lnTo>
                    <a:pt x="2835062" y="22479"/>
                  </a:lnTo>
                  <a:lnTo>
                    <a:pt x="2957553" y="28131"/>
                  </a:lnTo>
                  <a:lnTo>
                    <a:pt x="2926016" y="32131"/>
                  </a:lnTo>
                  <a:lnTo>
                    <a:pt x="2899205" y="34290"/>
                  </a:lnTo>
                  <a:lnTo>
                    <a:pt x="2863430" y="35052"/>
                  </a:lnTo>
                  <a:close/>
                </a:path>
                <a:path w="9142730" h="48894">
                  <a:moveTo>
                    <a:pt x="8217965" y="48387"/>
                  </a:moveTo>
                  <a:lnTo>
                    <a:pt x="8173543" y="48260"/>
                  </a:lnTo>
                  <a:lnTo>
                    <a:pt x="8130857" y="46990"/>
                  </a:lnTo>
                  <a:lnTo>
                    <a:pt x="7949106" y="36576"/>
                  </a:lnTo>
                  <a:lnTo>
                    <a:pt x="7893826" y="34036"/>
                  </a:lnTo>
                  <a:lnTo>
                    <a:pt x="7617595" y="27686"/>
                  </a:lnTo>
                  <a:lnTo>
                    <a:pt x="8482207" y="27686"/>
                  </a:lnTo>
                  <a:lnTo>
                    <a:pt x="8375826" y="39243"/>
                  </a:lnTo>
                  <a:lnTo>
                    <a:pt x="8317688" y="44196"/>
                  </a:lnTo>
                  <a:lnTo>
                    <a:pt x="8265541" y="47117"/>
                  </a:lnTo>
                  <a:lnTo>
                    <a:pt x="8217965" y="48387"/>
                  </a:lnTo>
                  <a:close/>
                </a:path>
                <a:path w="9142730" h="48894">
                  <a:moveTo>
                    <a:pt x="1692842" y="36195"/>
                  </a:moveTo>
                  <a:lnTo>
                    <a:pt x="1647580" y="35941"/>
                  </a:lnTo>
                  <a:lnTo>
                    <a:pt x="1261887" y="28702"/>
                  </a:lnTo>
                  <a:lnTo>
                    <a:pt x="2251515" y="28702"/>
                  </a:lnTo>
                  <a:lnTo>
                    <a:pt x="2242669" y="29845"/>
                  </a:lnTo>
                  <a:lnTo>
                    <a:pt x="1840184" y="29845"/>
                  </a:lnTo>
                  <a:lnTo>
                    <a:pt x="1798256" y="32131"/>
                  </a:lnTo>
                  <a:lnTo>
                    <a:pt x="1768890" y="34417"/>
                  </a:lnTo>
                  <a:lnTo>
                    <a:pt x="1733515" y="35814"/>
                  </a:lnTo>
                  <a:lnTo>
                    <a:pt x="1692842" y="36195"/>
                  </a:lnTo>
                  <a:close/>
                </a:path>
                <a:path w="9142730" h="48894">
                  <a:moveTo>
                    <a:pt x="5566108" y="34417"/>
                  </a:moveTo>
                  <a:lnTo>
                    <a:pt x="5400284" y="29845"/>
                  </a:lnTo>
                  <a:lnTo>
                    <a:pt x="5345604" y="28956"/>
                  </a:lnTo>
                  <a:lnTo>
                    <a:pt x="7104664" y="28956"/>
                  </a:lnTo>
                  <a:lnTo>
                    <a:pt x="7103329" y="29083"/>
                  </a:lnTo>
                  <a:lnTo>
                    <a:pt x="5784612" y="29083"/>
                  </a:lnTo>
                  <a:lnTo>
                    <a:pt x="5742312" y="29591"/>
                  </a:lnTo>
                  <a:lnTo>
                    <a:pt x="5703737" y="30480"/>
                  </a:lnTo>
                  <a:lnTo>
                    <a:pt x="5619001" y="34290"/>
                  </a:lnTo>
                  <a:lnTo>
                    <a:pt x="5566108" y="34417"/>
                  </a:lnTo>
                  <a:close/>
                </a:path>
                <a:path w="9142730" h="48894">
                  <a:moveTo>
                    <a:pt x="6217752" y="32258"/>
                  </a:moveTo>
                  <a:lnTo>
                    <a:pt x="5830309" y="29083"/>
                  </a:lnTo>
                  <a:lnTo>
                    <a:pt x="7103329" y="29083"/>
                  </a:lnTo>
                  <a:lnTo>
                    <a:pt x="7071296" y="32131"/>
                  </a:lnTo>
                  <a:lnTo>
                    <a:pt x="6278816" y="32131"/>
                  </a:lnTo>
                  <a:lnTo>
                    <a:pt x="6217752" y="32258"/>
                  </a:lnTo>
                  <a:close/>
                </a:path>
                <a:path w="9142730" h="48894">
                  <a:moveTo>
                    <a:pt x="4034271" y="38481"/>
                  </a:moveTo>
                  <a:lnTo>
                    <a:pt x="3996824" y="36830"/>
                  </a:lnTo>
                  <a:lnTo>
                    <a:pt x="3962336" y="32131"/>
                  </a:lnTo>
                  <a:lnTo>
                    <a:pt x="3939107" y="29845"/>
                  </a:lnTo>
                  <a:lnTo>
                    <a:pt x="3908714" y="29464"/>
                  </a:lnTo>
                  <a:lnTo>
                    <a:pt x="5292711" y="29464"/>
                  </a:lnTo>
                  <a:lnTo>
                    <a:pt x="5285537" y="29845"/>
                  </a:lnTo>
                  <a:lnTo>
                    <a:pt x="4755733" y="29845"/>
                  </a:lnTo>
                  <a:lnTo>
                    <a:pt x="4694891" y="30480"/>
                  </a:lnTo>
                  <a:lnTo>
                    <a:pt x="4632896" y="32131"/>
                  </a:lnTo>
                  <a:lnTo>
                    <a:pt x="4297616" y="32131"/>
                  </a:lnTo>
                  <a:lnTo>
                    <a:pt x="4231778" y="32385"/>
                  </a:lnTo>
                  <a:lnTo>
                    <a:pt x="4173430" y="34163"/>
                  </a:lnTo>
                  <a:lnTo>
                    <a:pt x="4075583" y="37973"/>
                  </a:lnTo>
                  <a:lnTo>
                    <a:pt x="4034271" y="38481"/>
                  </a:lnTo>
                  <a:close/>
                </a:path>
                <a:path w="9142730" h="48894">
                  <a:moveTo>
                    <a:pt x="2121428" y="42418"/>
                  </a:moveTo>
                  <a:lnTo>
                    <a:pt x="2071334" y="42291"/>
                  </a:lnTo>
                  <a:lnTo>
                    <a:pt x="2022445" y="40005"/>
                  </a:lnTo>
                  <a:lnTo>
                    <a:pt x="1928530" y="33147"/>
                  </a:lnTo>
                  <a:lnTo>
                    <a:pt x="1883629" y="30480"/>
                  </a:lnTo>
                  <a:lnTo>
                    <a:pt x="1840184" y="29845"/>
                  </a:lnTo>
                  <a:lnTo>
                    <a:pt x="2242669" y="29845"/>
                  </a:lnTo>
                  <a:lnTo>
                    <a:pt x="2172663" y="39370"/>
                  </a:lnTo>
                  <a:lnTo>
                    <a:pt x="2121428" y="42418"/>
                  </a:lnTo>
                  <a:close/>
                </a:path>
                <a:path w="9142730" h="48894">
                  <a:moveTo>
                    <a:pt x="5127101" y="35941"/>
                  </a:moveTo>
                  <a:lnTo>
                    <a:pt x="5081742" y="35560"/>
                  </a:lnTo>
                  <a:lnTo>
                    <a:pt x="4815157" y="29972"/>
                  </a:lnTo>
                  <a:lnTo>
                    <a:pt x="4755733" y="29845"/>
                  </a:lnTo>
                  <a:lnTo>
                    <a:pt x="5285537" y="29845"/>
                  </a:lnTo>
                  <a:lnTo>
                    <a:pt x="5242496" y="32131"/>
                  </a:lnTo>
                  <a:lnTo>
                    <a:pt x="5207742" y="34544"/>
                  </a:lnTo>
                  <a:lnTo>
                    <a:pt x="5169189" y="35687"/>
                  </a:lnTo>
                  <a:lnTo>
                    <a:pt x="5127101" y="35941"/>
                  </a:lnTo>
                  <a:close/>
                </a:path>
                <a:path w="9142730" h="48894">
                  <a:moveTo>
                    <a:pt x="901038" y="40767"/>
                  </a:moveTo>
                  <a:lnTo>
                    <a:pt x="865990" y="40259"/>
                  </a:lnTo>
                  <a:lnTo>
                    <a:pt x="835661" y="38481"/>
                  </a:lnTo>
                  <a:lnTo>
                    <a:pt x="763460" y="32131"/>
                  </a:lnTo>
                  <a:lnTo>
                    <a:pt x="737138" y="30988"/>
                  </a:lnTo>
                  <a:lnTo>
                    <a:pt x="702764" y="30480"/>
                  </a:lnTo>
                  <a:lnTo>
                    <a:pt x="1141079" y="30480"/>
                  </a:lnTo>
                  <a:lnTo>
                    <a:pt x="1098740" y="32131"/>
                  </a:lnTo>
                  <a:lnTo>
                    <a:pt x="1010988" y="36957"/>
                  </a:lnTo>
                  <a:lnTo>
                    <a:pt x="947229" y="39751"/>
                  </a:lnTo>
                  <a:lnTo>
                    <a:pt x="901038" y="40767"/>
                  </a:lnTo>
                  <a:close/>
                </a:path>
                <a:path w="9142730" h="48894">
                  <a:moveTo>
                    <a:pt x="4453869" y="37592"/>
                  </a:moveTo>
                  <a:lnTo>
                    <a:pt x="4432681" y="37211"/>
                  </a:lnTo>
                  <a:lnTo>
                    <a:pt x="4371110" y="34290"/>
                  </a:lnTo>
                  <a:lnTo>
                    <a:pt x="4339881" y="33147"/>
                  </a:lnTo>
                  <a:lnTo>
                    <a:pt x="4297616" y="32131"/>
                  </a:lnTo>
                  <a:lnTo>
                    <a:pt x="4632896" y="32131"/>
                  </a:lnTo>
                  <a:lnTo>
                    <a:pt x="4517706" y="36449"/>
                  </a:lnTo>
                  <a:lnTo>
                    <a:pt x="4481074" y="37338"/>
                  </a:lnTo>
                  <a:lnTo>
                    <a:pt x="4453869" y="37592"/>
                  </a:lnTo>
                  <a:close/>
                </a:path>
                <a:path w="9142730" h="48894">
                  <a:moveTo>
                    <a:pt x="6892712" y="39497"/>
                  </a:moveTo>
                  <a:lnTo>
                    <a:pt x="6841312" y="39497"/>
                  </a:lnTo>
                  <a:lnTo>
                    <a:pt x="6278816" y="32131"/>
                  </a:lnTo>
                  <a:lnTo>
                    <a:pt x="7071296" y="32131"/>
                  </a:lnTo>
                  <a:lnTo>
                    <a:pt x="7048751" y="34925"/>
                  </a:lnTo>
                  <a:lnTo>
                    <a:pt x="7018805" y="36957"/>
                  </a:lnTo>
                  <a:lnTo>
                    <a:pt x="6982273" y="38354"/>
                  </a:lnTo>
                  <a:lnTo>
                    <a:pt x="6939970" y="39243"/>
                  </a:lnTo>
                  <a:lnTo>
                    <a:pt x="6892712" y="3949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092" y="2394710"/>
              <a:ext cx="9141460" cy="48260"/>
            </a:xfrm>
            <a:custGeom>
              <a:avLst/>
              <a:gdLst/>
              <a:ahLst/>
              <a:cxnLst/>
              <a:rect l="l" t="t" r="r" b="b"/>
              <a:pathLst>
                <a:path w="9141460" h="48260">
                  <a:moveTo>
                    <a:pt x="0" y="14733"/>
                  </a:moveTo>
                  <a:lnTo>
                    <a:pt x="40979" y="14030"/>
                  </a:lnTo>
                  <a:lnTo>
                    <a:pt x="81807" y="13108"/>
                  </a:lnTo>
                  <a:lnTo>
                    <a:pt x="122760" y="12034"/>
                  </a:lnTo>
                  <a:lnTo>
                    <a:pt x="164115" y="10876"/>
                  </a:lnTo>
                  <a:lnTo>
                    <a:pt x="206149" y="9699"/>
                  </a:lnTo>
                  <a:lnTo>
                    <a:pt x="249138" y="8572"/>
                  </a:lnTo>
                  <a:lnTo>
                    <a:pt x="293359" y="7561"/>
                  </a:lnTo>
                  <a:lnTo>
                    <a:pt x="339090" y="6732"/>
                  </a:lnTo>
                  <a:lnTo>
                    <a:pt x="386606" y="6154"/>
                  </a:lnTo>
                  <a:lnTo>
                    <a:pt x="436185" y="5893"/>
                  </a:lnTo>
                  <a:lnTo>
                    <a:pt x="488104" y="6016"/>
                  </a:lnTo>
                  <a:lnTo>
                    <a:pt x="542639" y="6590"/>
                  </a:lnTo>
                  <a:lnTo>
                    <a:pt x="600067" y="7681"/>
                  </a:lnTo>
                  <a:lnTo>
                    <a:pt x="660665" y="9358"/>
                  </a:lnTo>
                  <a:lnTo>
                    <a:pt x="724711" y="11686"/>
                  </a:lnTo>
                  <a:lnTo>
                    <a:pt x="792479" y="14733"/>
                  </a:lnTo>
                  <a:lnTo>
                    <a:pt x="864764" y="18026"/>
                  </a:lnTo>
                  <a:lnTo>
                    <a:pt x="923446" y="20172"/>
                  </a:lnTo>
                  <a:lnTo>
                    <a:pt x="970318" y="21332"/>
                  </a:lnTo>
                  <a:lnTo>
                    <a:pt x="1007172" y="21665"/>
                  </a:lnTo>
                  <a:lnTo>
                    <a:pt x="1035803" y="21332"/>
                  </a:lnTo>
                  <a:lnTo>
                    <a:pt x="1058002" y="20492"/>
                  </a:lnTo>
                  <a:lnTo>
                    <a:pt x="1075562" y="19305"/>
                  </a:lnTo>
                  <a:lnTo>
                    <a:pt x="1090277" y="17933"/>
                  </a:lnTo>
                  <a:lnTo>
                    <a:pt x="1103939" y="16533"/>
                  </a:lnTo>
                  <a:lnTo>
                    <a:pt x="1118340" y="15267"/>
                  </a:lnTo>
                  <a:lnTo>
                    <a:pt x="1135274" y="14294"/>
                  </a:lnTo>
                  <a:lnTo>
                    <a:pt x="1156533" y="13774"/>
                  </a:lnTo>
                  <a:lnTo>
                    <a:pt x="1183911" y="13867"/>
                  </a:lnTo>
                  <a:lnTo>
                    <a:pt x="1219200" y="14733"/>
                  </a:lnTo>
                  <a:lnTo>
                    <a:pt x="1260522" y="15773"/>
                  </a:lnTo>
                  <a:lnTo>
                    <a:pt x="1304575" y="16333"/>
                  </a:lnTo>
                  <a:lnTo>
                    <a:pt x="1351006" y="16493"/>
                  </a:lnTo>
                  <a:lnTo>
                    <a:pt x="1399467" y="16333"/>
                  </a:lnTo>
                  <a:lnTo>
                    <a:pt x="1449607" y="15933"/>
                  </a:lnTo>
                  <a:lnTo>
                    <a:pt x="1501077" y="15373"/>
                  </a:lnTo>
                  <a:lnTo>
                    <a:pt x="1553527" y="14733"/>
                  </a:lnTo>
                  <a:lnTo>
                    <a:pt x="1606607" y="14094"/>
                  </a:lnTo>
                  <a:lnTo>
                    <a:pt x="1659966" y="13534"/>
                  </a:lnTo>
                  <a:lnTo>
                    <a:pt x="1713255" y="13134"/>
                  </a:lnTo>
                  <a:lnTo>
                    <a:pt x="1766125" y="12974"/>
                  </a:lnTo>
                  <a:lnTo>
                    <a:pt x="1818225" y="13134"/>
                  </a:lnTo>
                  <a:lnTo>
                    <a:pt x="1869205" y="13694"/>
                  </a:lnTo>
                  <a:lnTo>
                    <a:pt x="1918716" y="14733"/>
                  </a:lnTo>
                  <a:lnTo>
                    <a:pt x="1986783" y="15737"/>
                  </a:lnTo>
                  <a:lnTo>
                    <a:pt x="2041054" y="15085"/>
                  </a:lnTo>
                  <a:lnTo>
                    <a:pt x="2085227" y="13379"/>
                  </a:lnTo>
                  <a:lnTo>
                    <a:pt x="2123003" y="11221"/>
                  </a:lnTo>
                  <a:lnTo>
                    <a:pt x="2158082" y="9214"/>
                  </a:lnTo>
                  <a:lnTo>
                    <a:pt x="2194164" y="7960"/>
                  </a:lnTo>
                  <a:lnTo>
                    <a:pt x="2234951" y="8060"/>
                  </a:lnTo>
                  <a:lnTo>
                    <a:pt x="2284141" y="10118"/>
                  </a:lnTo>
                  <a:lnTo>
                    <a:pt x="2345436" y="14733"/>
                  </a:lnTo>
                  <a:lnTo>
                    <a:pt x="2395207" y="18372"/>
                  </a:lnTo>
                  <a:lnTo>
                    <a:pt x="2441603" y="20343"/>
                  </a:lnTo>
                  <a:lnTo>
                    <a:pt x="2485691" y="20949"/>
                  </a:lnTo>
                  <a:lnTo>
                    <a:pt x="2528541" y="20491"/>
                  </a:lnTo>
                  <a:lnTo>
                    <a:pt x="2571222" y="19271"/>
                  </a:lnTo>
                  <a:lnTo>
                    <a:pt x="2614802" y="17591"/>
                  </a:lnTo>
                  <a:lnTo>
                    <a:pt x="2660351" y="15752"/>
                  </a:lnTo>
                  <a:lnTo>
                    <a:pt x="2708938" y="14056"/>
                  </a:lnTo>
                  <a:lnTo>
                    <a:pt x="2761630" y="12805"/>
                  </a:lnTo>
                  <a:lnTo>
                    <a:pt x="2819498" y="12299"/>
                  </a:lnTo>
                  <a:lnTo>
                    <a:pt x="2883610" y="12842"/>
                  </a:lnTo>
                  <a:lnTo>
                    <a:pt x="2955035" y="14733"/>
                  </a:lnTo>
                  <a:lnTo>
                    <a:pt x="3017218" y="16293"/>
                  </a:lnTo>
                  <a:lnTo>
                    <a:pt x="3074885" y="17133"/>
                  </a:lnTo>
                  <a:lnTo>
                    <a:pt x="3128700" y="17373"/>
                  </a:lnTo>
                  <a:lnTo>
                    <a:pt x="3179326" y="17133"/>
                  </a:lnTo>
                  <a:lnTo>
                    <a:pt x="3227426" y="16533"/>
                  </a:lnTo>
                  <a:lnTo>
                    <a:pt x="3273663" y="15693"/>
                  </a:lnTo>
                  <a:lnTo>
                    <a:pt x="3318700" y="14733"/>
                  </a:lnTo>
                  <a:lnTo>
                    <a:pt x="3363201" y="13774"/>
                  </a:lnTo>
                  <a:lnTo>
                    <a:pt x="3407828" y="12934"/>
                  </a:lnTo>
                  <a:lnTo>
                    <a:pt x="3453246" y="12334"/>
                  </a:lnTo>
                  <a:lnTo>
                    <a:pt x="3500116" y="12094"/>
                  </a:lnTo>
                  <a:lnTo>
                    <a:pt x="3549102" y="12334"/>
                  </a:lnTo>
                  <a:lnTo>
                    <a:pt x="3600868" y="13174"/>
                  </a:lnTo>
                  <a:lnTo>
                    <a:pt x="3656075" y="14733"/>
                  </a:lnTo>
                  <a:lnTo>
                    <a:pt x="3755424" y="18332"/>
                  </a:lnTo>
                  <a:lnTo>
                    <a:pt x="3827581" y="21132"/>
                  </a:lnTo>
                  <a:lnTo>
                    <a:pt x="3878571" y="22891"/>
                  </a:lnTo>
                  <a:lnTo>
                    <a:pt x="3914418" y="23371"/>
                  </a:lnTo>
                  <a:lnTo>
                    <a:pt x="3941148" y="22331"/>
                  </a:lnTo>
                  <a:lnTo>
                    <a:pt x="3964786" y="19532"/>
                  </a:lnTo>
                  <a:lnTo>
                    <a:pt x="3991356" y="14733"/>
                  </a:lnTo>
                  <a:lnTo>
                    <a:pt x="4025203" y="10255"/>
                  </a:lnTo>
                  <a:lnTo>
                    <a:pt x="4065823" y="9135"/>
                  </a:lnTo>
                  <a:lnTo>
                    <a:pt x="4111960" y="10255"/>
                  </a:lnTo>
                  <a:lnTo>
                    <a:pt x="4162363" y="12494"/>
                  </a:lnTo>
                  <a:lnTo>
                    <a:pt x="4215779" y="14733"/>
                  </a:lnTo>
                  <a:lnTo>
                    <a:pt x="4270954" y="15853"/>
                  </a:lnTo>
                  <a:lnTo>
                    <a:pt x="4326635" y="14733"/>
                  </a:lnTo>
                  <a:lnTo>
                    <a:pt x="4354355" y="13160"/>
                  </a:lnTo>
                  <a:lnTo>
                    <a:pt x="4388441" y="11358"/>
                  </a:lnTo>
                  <a:lnTo>
                    <a:pt x="4428153" y="9423"/>
                  </a:lnTo>
                  <a:lnTo>
                    <a:pt x="4472749" y="7447"/>
                  </a:lnTo>
                  <a:lnTo>
                    <a:pt x="4521489" y="5525"/>
                  </a:lnTo>
                  <a:lnTo>
                    <a:pt x="4573631" y="3750"/>
                  </a:lnTo>
                  <a:lnTo>
                    <a:pt x="4628434" y="2216"/>
                  </a:lnTo>
                  <a:lnTo>
                    <a:pt x="4685157" y="1017"/>
                  </a:lnTo>
                  <a:lnTo>
                    <a:pt x="4743058" y="247"/>
                  </a:lnTo>
                  <a:lnTo>
                    <a:pt x="4801397" y="0"/>
                  </a:lnTo>
                  <a:lnTo>
                    <a:pt x="4859433" y="368"/>
                  </a:lnTo>
                  <a:lnTo>
                    <a:pt x="4916424" y="1446"/>
                  </a:lnTo>
                  <a:lnTo>
                    <a:pt x="4971628" y="3328"/>
                  </a:lnTo>
                  <a:lnTo>
                    <a:pt x="5024306" y="6107"/>
                  </a:lnTo>
                  <a:lnTo>
                    <a:pt x="5073716" y="9878"/>
                  </a:lnTo>
                  <a:lnTo>
                    <a:pt x="5119116" y="14733"/>
                  </a:lnTo>
                  <a:lnTo>
                    <a:pt x="5175319" y="21049"/>
                  </a:lnTo>
                  <a:lnTo>
                    <a:pt x="5229782" y="25634"/>
                  </a:lnTo>
                  <a:lnTo>
                    <a:pt x="5282731" y="28664"/>
                  </a:lnTo>
                  <a:lnTo>
                    <a:pt x="5334395" y="30312"/>
                  </a:lnTo>
                  <a:lnTo>
                    <a:pt x="5385000" y="30754"/>
                  </a:lnTo>
                  <a:lnTo>
                    <a:pt x="5434774" y="30164"/>
                  </a:lnTo>
                  <a:lnTo>
                    <a:pt x="5483945" y="28717"/>
                  </a:lnTo>
                  <a:lnTo>
                    <a:pt x="5532740" y="26587"/>
                  </a:lnTo>
                  <a:lnTo>
                    <a:pt x="5581387" y="23949"/>
                  </a:lnTo>
                  <a:lnTo>
                    <a:pt x="5630114" y="20978"/>
                  </a:lnTo>
                  <a:lnTo>
                    <a:pt x="5679148" y="17848"/>
                  </a:lnTo>
                  <a:lnTo>
                    <a:pt x="5728716" y="14733"/>
                  </a:lnTo>
                  <a:lnTo>
                    <a:pt x="5793253" y="11796"/>
                  </a:lnTo>
                  <a:lnTo>
                    <a:pt x="5841539" y="11519"/>
                  </a:lnTo>
                  <a:lnTo>
                    <a:pt x="5878466" y="12992"/>
                  </a:lnTo>
                  <a:lnTo>
                    <a:pt x="5908928" y="15305"/>
                  </a:lnTo>
                  <a:lnTo>
                    <a:pt x="5937819" y="17546"/>
                  </a:lnTo>
                  <a:lnTo>
                    <a:pt x="5970031" y="18805"/>
                  </a:lnTo>
                  <a:lnTo>
                    <a:pt x="6010459" y="18171"/>
                  </a:lnTo>
                  <a:lnTo>
                    <a:pt x="6063996" y="14733"/>
                  </a:lnTo>
                  <a:lnTo>
                    <a:pt x="6107015" y="12405"/>
                  </a:lnTo>
                  <a:lnTo>
                    <a:pt x="6153389" y="11982"/>
                  </a:lnTo>
                  <a:lnTo>
                    <a:pt x="6202537" y="13019"/>
                  </a:lnTo>
                  <a:lnTo>
                    <a:pt x="6253875" y="15072"/>
                  </a:lnTo>
                  <a:lnTo>
                    <a:pt x="6306821" y="17697"/>
                  </a:lnTo>
                  <a:lnTo>
                    <a:pt x="6360794" y="20448"/>
                  </a:lnTo>
                  <a:lnTo>
                    <a:pt x="6415212" y="22883"/>
                  </a:lnTo>
                  <a:lnTo>
                    <a:pt x="6469492" y="24555"/>
                  </a:lnTo>
                  <a:lnTo>
                    <a:pt x="6523053" y="25020"/>
                  </a:lnTo>
                  <a:lnTo>
                    <a:pt x="6575312" y="23835"/>
                  </a:lnTo>
                  <a:lnTo>
                    <a:pt x="6625687" y="20554"/>
                  </a:lnTo>
                  <a:lnTo>
                    <a:pt x="6673596" y="14733"/>
                  </a:lnTo>
                  <a:lnTo>
                    <a:pt x="6709284" y="9928"/>
                  </a:lnTo>
                  <a:lnTo>
                    <a:pt x="6747149" y="6295"/>
                  </a:lnTo>
                  <a:lnTo>
                    <a:pt x="6787118" y="3720"/>
                  </a:lnTo>
                  <a:lnTo>
                    <a:pt x="6829115" y="2089"/>
                  </a:lnTo>
                  <a:lnTo>
                    <a:pt x="6873068" y="1289"/>
                  </a:lnTo>
                  <a:lnTo>
                    <a:pt x="6918903" y="1205"/>
                  </a:lnTo>
                  <a:lnTo>
                    <a:pt x="6966546" y="1724"/>
                  </a:lnTo>
                  <a:lnTo>
                    <a:pt x="7015924" y="2732"/>
                  </a:lnTo>
                  <a:lnTo>
                    <a:pt x="7066963" y="4115"/>
                  </a:lnTo>
                  <a:lnTo>
                    <a:pt x="7119589" y="5759"/>
                  </a:lnTo>
                  <a:lnTo>
                    <a:pt x="7173728" y="7551"/>
                  </a:lnTo>
                  <a:lnTo>
                    <a:pt x="7229308" y="9376"/>
                  </a:lnTo>
                  <a:lnTo>
                    <a:pt x="7286254" y="11120"/>
                  </a:lnTo>
                  <a:lnTo>
                    <a:pt x="7344492" y="12671"/>
                  </a:lnTo>
                  <a:lnTo>
                    <a:pt x="7403949" y="13913"/>
                  </a:lnTo>
                  <a:lnTo>
                    <a:pt x="7464551" y="14733"/>
                  </a:lnTo>
                  <a:lnTo>
                    <a:pt x="7552962" y="15556"/>
                  </a:lnTo>
                  <a:lnTo>
                    <a:pt x="7624657" y="16197"/>
                  </a:lnTo>
                  <a:lnTo>
                    <a:pt x="7682855" y="16654"/>
                  </a:lnTo>
                  <a:lnTo>
                    <a:pt x="7730776" y="16928"/>
                  </a:lnTo>
                  <a:lnTo>
                    <a:pt x="7771638" y="17019"/>
                  </a:lnTo>
                  <a:lnTo>
                    <a:pt x="7808659" y="16928"/>
                  </a:lnTo>
                  <a:lnTo>
                    <a:pt x="7884054" y="16197"/>
                  </a:lnTo>
                  <a:lnTo>
                    <a:pt x="7928866" y="15556"/>
                  </a:lnTo>
                  <a:lnTo>
                    <a:pt x="7982712" y="14733"/>
                  </a:lnTo>
                  <a:lnTo>
                    <a:pt x="8042236" y="13581"/>
                  </a:lnTo>
                  <a:lnTo>
                    <a:pt x="8100828" y="12100"/>
                  </a:lnTo>
                  <a:lnTo>
                    <a:pt x="8158194" y="10509"/>
                  </a:lnTo>
                  <a:lnTo>
                    <a:pt x="8214042" y="9028"/>
                  </a:lnTo>
                  <a:lnTo>
                    <a:pt x="8268080" y="7875"/>
                  </a:lnTo>
                  <a:lnTo>
                    <a:pt x="8320015" y="7272"/>
                  </a:lnTo>
                  <a:lnTo>
                    <a:pt x="8369554" y="7437"/>
                  </a:lnTo>
                  <a:lnTo>
                    <a:pt x="8416405" y="8589"/>
                  </a:lnTo>
                  <a:lnTo>
                    <a:pt x="8460275" y="10948"/>
                  </a:lnTo>
                  <a:lnTo>
                    <a:pt x="8500871" y="14733"/>
                  </a:lnTo>
                  <a:lnTo>
                    <a:pt x="8533677" y="17705"/>
                  </a:lnTo>
                  <a:lnTo>
                    <a:pt x="8571235" y="19678"/>
                  </a:lnTo>
                  <a:lnTo>
                    <a:pt x="8612997" y="20789"/>
                  </a:lnTo>
                  <a:lnTo>
                    <a:pt x="8658413" y="21176"/>
                  </a:lnTo>
                  <a:lnTo>
                    <a:pt x="8706934" y="20977"/>
                  </a:lnTo>
                  <a:lnTo>
                    <a:pt x="8758011" y="20327"/>
                  </a:lnTo>
                  <a:lnTo>
                    <a:pt x="8811093" y="19366"/>
                  </a:lnTo>
                  <a:lnTo>
                    <a:pt x="8865633" y="18230"/>
                  </a:lnTo>
                  <a:lnTo>
                    <a:pt x="8921079" y="17056"/>
                  </a:lnTo>
                  <a:lnTo>
                    <a:pt x="8976884" y="15982"/>
                  </a:lnTo>
                  <a:lnTo>
                    <a:pt x="9032497" y="15146"/>
                  </a:lnTo>
                  <a:lnTo>
                    <a:pt x="9087369" y="14684"/>
                  </a:lnTo>
                  <a:lnTo>
                    <a:pt x="9140951" y="14733"/>
                  </a:lnTo>
                  <a:lnTo>
                    <a:pt x="9140951" y="20829"/>
                  </a:lnTo>
                  <a:lnTo>
                    <a:pt x="9140951" y="23877"/>
                  </a:lnTo>
                  <a:lnTo>
                    <a:pt x="9140951" y="29973"/>
                  </a:lnTo>
                  <a:lnTo>
                    <a:pt x="9089899" y="30148"/>
                  </a:lnTo>
                  <a:lnTo>
                    <a:pt x="9041398" y="29338"/>
                  </a:lnTo>
                  <a:lnTo>
                    <a:pt x="8994695" y="27830"/>
                  </a:lnTo>
                  <a:lnTo>
                    <a:pt x="8949040" y="25909"/>
                  </a:lnTo>
                  <a:lnTo>
                    <a:pt x="8903682" y="23862"/>
                  </a:lnTo>
                  <a:lnTo>
                    <a:pt x="8857868" y="21972"/>
                  </a:lnTo>
                  <a:lnTo>
                    <a:pt x="8810849" y="20528"/>
                  </a:lnTo>
                  <a:lnTo>
                    <a:pt x="8761871" y="19813"/>
                  </a:lnTo>
                  <a:lnTo>
                    <a:pt x="8710183" y="20115"/>
                  </a:lnTo>
                  <a:lnTo>
                    <a:pt x="8655035" y="21718"/>
                  </a:lnTo>
                  <a:lnTo>
                    <a:pt x="8595675" y="24909"/>
                  </a:lnTo>
                  <a:lnTo>
                    <a:pt x="8531351" y="29973"/>
                  </a:lnTo>
                  <a:lnTo>
                    <a:pt x="8476317" y="34717"/>
                  </a:lnTo>
                  <a:lnTo>
                    <a:pt x="8425578" y="38531"/>
                  </a:lnTo>
                  <a:lnTo>
                    <a:pt x="8378251" y="41465"/>
                  </a:lnTo>
                  <a:lnTo>
                    <a:pt x="8333454" y="43570"/>
                  </a:lnTo>
                  <a:lnTo>
                    <a:pt x="8290302" y="44894"/>
                  </a:lnTo>
                  <a:lnTo>
                    <a:pt x="8247914" y="45489"/>
                  </a:lnTo>
                  <a:lnTo>
                    <a:pt x="8205406" y="45404"/>
                  </a:lnTo>
                  <a:lnTo>
                    <a:pt x="8161895" y="44689"/>
                  </a:lnTo>
                  <a:lnTo>
                    <a:pt x="8116498" y="43395"/>
                  </a:lnTo>
                  <a:lnTo>
                    <a:pt x="8068331" y="41570"/>
                  </a:lnTo>
                  <a:lnTo>
                    <a:pt x="8016512" y="39266"/>
                  </a:lnTo>
                  <a:lnTo>
                    <a:pt x="7960158" y="36532"/>
                  </a:lnTo>
                  <a:lnTo>
                    <a:pt x="7898386" y="33417"/>
                  </a:lnTo>
                  <a:lnTo>
                    <a:pt x="7830312" y="29973"/>
                  </a:lnTo>
                  <a:lnTo>
                    <a:pt x="7763494" y="27374"/>
                  </a:lnTo>
                  <a:lnTo>
                    <a:pt x="7704548" y="25975"/>
                  </a:lnTo>
                  <a:lnTo>
                    <a:pt x="7652154" y="25575"/>
                  </a:lnTo>
                  <a:lnTo>
                    <a:pt x="7604991" y="25975"/>
                  </a:lnTo>
                  <a:lnTo>
                    <a:pt x="7561740" y="26974"/>
                  </a:lnTo>
                  <a:lnTo>
                    <a:pt x="7521082" y="28374"/>
                  </a:lnTo>
                  <a:lnTo>
                    <a:pt x="7481697" y="29973"/>
                  </a:lnTo>
                  <a:lnTo>
                    <a:pt x="7442265" y="31573"/>
                  </a:lnTo>
                  <a:lnTo>
                    <a:pt x="7401467" y="32973"/>
                  </a:lnTo>
                  <a:lnTo>
                    <a:pt x="7357983" y="33972"/>
                  </a:lnTo>
                  <a:lnTo>
                    <a:pt x="7310493" y="34372"/>
                  </a:lnTo>
                  <a:lnTo>
                    <a:pt x="7257679" y="33972"/>
                  </a:lnTo>
                  <a:lnTo>
                    <a:pt x="7198219" y="32573"/>
                  </a:lnTo>
                  <a:lnTo>
                    <a:pt x="7130796" y="29973"/>
                  </a:lnTo>
                  <a:lnTo>
                    <a:pt x="7055314" y="27121"/>
                  </a:lnTo>
                  <a:lnTo>
                    <a:pt x="6995576" y="25317"/>
                  </a:lnTo>
                  <a:lnTo>
                    <a:pt x="6949035" y="24401"/>
                  </a:lnTo>
                  <a:lnTo>
                    <a:pt x="6913146" y="24216"/>
                  </a:lnTo>
                  <a:lnTo>
                    <a:pt x="6885364" y="24602"/>
                  </a:lnTo>
                  <a:lnTo>
                    <a:pt x="6863143" y="25401"/>
                  </a:lnTo>
                  <a:lnTo>
                    <a:pt x="6843939" y="26455"/>
                  </a:lnTo>
                  <a:lnTo>
                    <a:pt x="6825205" y="27603"/>
                  </a:lnTo>
                  <a:lnTo>
                    <a:pt x="6804398" y="28688"/>
                  </a:lnTo>
                  <a:lnTo>
                    <a:pt x="6778970" y="29550"/>
                  </a:lnTo>
                  <a:lnTo>
                    <a:pt x="6746378" y="30032"/>
                  </a:lnTo>
                  <a:lnTo>
                    <a:pt x="6704076" y="29973"/>
                  </a:lnTo>
                  <a:lnTo>
                    <a:pt x="6665256" y="30342"/>
                  </a:lnTo>
                  <a:lnTo>
                    <a:pt x="6621830" y="31349"/>
                  </a:lnTo>
                  <a:lnTo>
                    <a:pt x="6574480" y="32847"/>
                  </a:lnTo>
                  <a:lnTo>
                    <a:pt x="6523887" y="34688"/>
                  </a:lnTo>
                  <a:lnTo>
                    <a:pt x="6470730" y="36727"/>
                  </a:lnTo>
                  <a:lnTo>
                    <a:pt x="6415691" y="38814"/>
                  </a:lnTo>
                  <a:lnTo>
                    <a:pt x="6359452" y="40803"/>
                  </a:lnTo>
                  <a:lnTo>
                    <a:pt x="6302692" y="42546"/>
                  </a:lnTo>
                  <a:lnTo>
                    <a:pt x="6246093" y="43897"/>
                  </a:lnTo>
                  <a:lnTo>
                    <a:pt x="6190336" y="44707"/>
                  </a:lnTo>
                  <a:lnTo>
                    <a:pt x="6136101" y="44830"/>
                  </a:lnTo>
                  <a:lnTo>
                    <a:pt x="6084070" y="44118"/>
                  </a:lnTo>
                  <a:lnTo>
                    <a:pt x="6034922" y="42424"/>
                  </a:lnTo>
                  <a:lnTo>
                    <a:pt x="5989340" y="39600"/>
                  </a:lnTo>
                  <a:lnTo>
                    <a:pt x="5948005" y="35499"/>
                  </a:lnTo>
                  <a:lnTo>
                    <a:pt x="5911596" y="29973"/>
                  </a:lnTo>
                  <a:lnTo>
                    <a:pt x="5865986" y="23512"/>
                  </a:lnTo>
                  <a:lnTo>
                    <a:pt x="5819767" y="19813"/>
                  </a:lnTo>
                  <a:lnTo>
                    <a:pt x="5772840" y="18401"/>
                  </a:lnTo>
                  <a:lnTo>
                    <a:pt x="5725103" y="18797"/>
                  </a:lnTo>
                  <a:lnTo>
                    <a:pt x="5676456" y="20528"/>
                  </a:lnTo>
                  <a:lnTo>
                    <a:pt x="5626798" y="23115"/>
                  </a:lnTo>
                  <a:lnTo>
                    <a:pt x="5576029" y="26084"/>
                  </a:lnTo>
                  <a:lnTo>
                    <a:pt x="5524048" y="28957"/>
                  </a:lnTo>
                  <a:lnTo>
                    <a:pt x="5470755" y="31259"/>
                  </a:lnTo>
                  <a:lnTo>
                    <a:pt x="5416049" y="32513"/>
                  </a:lnTo>
                  <a:lnTo>
                    <a:pt x="5359829" y="32244"/>
                  </a:lnTo>
                  <a:lnTo>
                    <a:pt x="5301996" y="29973"/>
                  </a:lnTo>
                  <a:lnTo>
                    <a:pt x="5215203" y="25415"/>
                  </a:lnTo>
                  <a:lnTo>
                    <a:pt x="5151817" y="22242"/>
                  </a:lnTo>
                  <a:lnTo>
                    <a:pt x="5105573" y="20536"/>
                  </a:lnTo>
                  <a:lnTo>
                    <a:pt x="5070205" y="20376"/>
                  </a:lnTo>
                  <a:lnTo>
                    <a:pt x="5039450" y="21843"/>
                  </a:lnTo>
                  <a:lnTo>
                    <a:pt x="5007041" y="25015"/>
                  </a:lnTo>
                  <a:lnTo>
                    <a:pt x="4966716" y="29973"/>
                  </a:lnTo>
                  <a:lnTo>
                    <a:pt x="4935949" y="33291"/>
                  </a:lnTo>
                  <a:lnTo>
                    <a:pt x="4898382" y="35688"/>
                  </a:lnTo>
                  <a:lnTo>
                    <a:pt x="4854963" y="37260"/>
                  </a:lnTo>
                  <a:lnTo>
                    <a:pt x="4806639" y="38101"/>
                  </a:lnTo>
                  <a:lnTo>
                    <a:pt x="4754356" y="38308"/>
                  </a:lnTo>
                  <a:lnTo>
                    <a:pt x="4699063" y="37974"/>
                  </a:lnTo>
                  <a:lnTo>
                    <a:pt x="4641706" y="37197"/>
                  </a:lnTo>
                  <a:lnTo>
                    <a:pt x="4583232" y="36069"/>
                  </a:lnTo>
                  <a:lnTo>
                    <a:pt x="4524589" y="34688"/>
                  </a:lnTo>
                  <a:lnTo>
                    <a:pt x="4466724" y="33148"/>
                  </a:lnTo>
                  <a:lnTo>
                    <a:pt x="4410583" y="31545"/>
                  </a:lnTo>
                  <a:lnTo>
                    <a:pt x="4357116" y="29973"/>
                  </a:lnTo>
                  <a:lnTo>
                    <a:pt x="4296562" y="28904"/>
                  </a:lnTo>
                  <a:lnTo>
                    <a:pt x="4238999" y="29096"/>
                  </a:lnTo>
                  <a:lnTo>
                    <a:pt x="4184033" y="30166"/>
                  </a:lnTo>
                  <a:lnTo>
                    <a:pt x="4131271" y="31729"/>
                  </a:lnTo>
                  <a:lnTo>
                    <a:pt x="4080319" y="33402"/>
                  </a:lnTo>
                  <a:lnTo>
                    <a:pt x="4030784" y="34802"/>
                  </a:lnTo>
                  <a:lnTo>
                    <a:pt x="3982274" y="35542"/>
                  </a:lnTo>
                  <a:lnTo>
                    <a:pt x="3934394" y="35240"/>
                  </a:lnTo>
                  <a:lnTo>
                    <a:pt x="3886753" y="33512"/>
                  </a:lnTo>
                  <a:lnTo>
                    <a:pt x="3838956" y="29973"/>
                  </a:lnTo>
                  <a:lnTo>
                    <a:pt x="3790788" y="27052"/>
                  </a:lnTo>
                  <a:lnTo>
                    <a:pt x="3741468" y="26170"/>
                  </a:lnTo>
                  <a:lnTo>
                    <a:pt x="3691124" y="26805"/>
                  </a:lnTo>
                  <a:lnTo>
                    <a:pt x="3639884" y="28437"/>
                  </a:lnTo>
                  <a:lnTo>
                    <a:pt x="3587876" y="30545"/>
                  </a:lnTo>
                  <a:lnTo>
                    <a:pt x="3535228" y="32607"/>
                  </a:lnTo>
                  <a:lnTo>
                    <a:pt x="3482068" y="34102"/>
                  </a:lnTo>
                  <a:lnTo>
                    <a:pt x="3428524" y="34509"/>
                  </a:lnTo>
                  <a:lnTo>
                    <a:pt x="3374724" y="33306"/>
                  </a:lnTo>
                  <a:lnTo>
                    <a:pt x="3320796" y="29973"/>
                  </a:lnTo>
                  <a:lnTo>
                    <a:pt x="3269501" y="25653"/>
                  </a:lnTo>
                  <a:lnTo>
                    <a:pt x="3222431" y="21927"/>
                  </a:lnTo>
                  <a:lnTo>
                    <a:pt x="3177957" y="18932"/>
                  </a:lnTo>
                  <a:lnTo>
                    <a:pt x="3134453" y="16806"/>
                  </a:lnTo>
                  <a:lnTo>
                    <a:pt x="3090291" y="15686"/>
                  </a:lnTo>
                  <a:lnTo>
                    <a:pt x="3043842" y="15709"/>
                  </a:lnTo>
                  <a:lnTo>
                    <a:pt x="2993480" y="17012"/>
                  </a:lnTo>
                  <a:lnTo>
                    <a:pt x="2937576" y="19732"/>
                  </a:lnTo>
                  <a:lnTo>
                    <a:pt x="2874504" y="24007"/>
                  </a:lnTo>
                  <a:lnTo>
                    <a:pt x="2802635" y="29973"/>
                  </a:lnTo>
                  <a:lnTo>
                    <a:pt x="2728874" y="36187"/>
                  </a:lnTo>
                  <a:lnTo>
                    <a:pt x="2660964" y="41093"/>
                  </a:lnTo>
                  <a:lnTo>
                    <a:pt x="2598541" y="44663"/>
                  </a:lnTo>
                  <a:lnTo>
                    <a:pt x="2541239" y="46872"/>
                  </a:lnTo>
                  <a:lnTo>
                    <a:pt x="2488691" y="47690"/>
                  </a:lnTo>
                  <a:lnTo>
                    <a:pt x="2440533" y="47091"/>
                  </a:lnTo>
                  <a:lnTo>
                    <a:pt x="2396398" y="45047"/>
                  </a:lnTo>
                  <a:lnTo>
                    <a:pt x="2355921" y="41532"/>
                  </a:lnTo>
                  <a:lnTo>
                    <a:pt x="2318735" y="36516"/>
                  </a:lnTo>
                  <a:lnTo>
                    <a:pt x="2284475" y="29973"/>
                  </a:lnTo>
                  <a:lnTo>
                    <a:pt x="2256690" y="25187"/>
                  </a:lnTo>
                  <a:lnTo>
                    <a:pt x="2177247" y="18152"/>
                  </a:lnTo>
                  <a:lnTo>
                    <a:pt x="2128068" y="15844"/>
                  </a:lnTo>
                  <a:lnTo>
                    <a:pt x="2074237" y="14303"/>
                  </a:lnTo>
                  <a:lnTo>
                    <a:pt x="2016993" y="13498"/>
                  </a:lnTo>
                  <a:lnTo>
                    <a:pt x="1957577" y="13400"/>
                  </a:lnTo>
                  <a:lnTo>
                    <a:pt x="1897228" y="13978"/>
                  </a:lnTo>
                  <a:lnTo>
                    <a:pt x="1837186" y="15203"/>
                  </a:lnTo>
                  <a:lnTo>
                    <a:pt x="1778690" y="17044"/>
                  </a:lnTo>
                  <a:lnTo>
                    <a:pt x="1722979" y="19472"/>
                  </a:lnTo>
                  <a:lnTo>
                    <a:pt x="1671294" y="22456"/>
                  </a:lnTo>
                  <a:lnTo>
                    <a:pt x="1624874" y="25966"/>
                  </a:lnTo>
                  <a:lnTo>
                    <a:pt x="1584959" y="29973"/>
                  </a:lnTo>
                  <a:lnTo>
                    <a:pt x="1540427" y="34077"/>
                  </a:lnTo>
                  <a:lnTo>
                    <a:pt x="1492602" y="36006"/>
                  </a:lnTo>
                  <a:lnTo>
                    <a:pt x="1442132" y="36189"/>
                  </a:lnTo>
                  <a:lnTo>
                    <a:pt x="1389662" y="35053"/>
                  </a:lnTo>
                  <a:lnTo>
                    <a:pt x="1335837" y="33029"/>
                  </a:lnTo>
                  <a:lnTo>
                    <a:pt x="1281302" y="30545"/>
                  </a:lnTo>
                  <a:lnTo>
                    <a:pt x="1226705" y="28029"/>
                  </a:lnTo>
                  <a:lnTo>
                    <a:pt x="1172689" y="25909"/>
                  </a:lnTo>
                  <a:lnTo>
                    <a:pt x="1119901" y="24616"/>
                  </a:lnTo>
                  <a:lnTo>
                    <a:pt x="1068987" y="24576"/>
                  </a:lnTo>
                  <a:lnTo>
                    <a:pt x="1020591" y="26219"/>
                  </a:lnTo>
                  <a:lnTo>
                    <a:pt x="975360" y="29973"/>
                  </a:lnTo>
                  <a:lnTo>
                    <a:pt x="909041" y="35492"/>
                  </a:lnTo>
                  <a:lnTo>
                    <a:pt x="857038" y="36238"/>
                  </a:lnTo>
                  <a:lnTo>
                    <a:pt x="814446" y="33972"/>
                  </a:lnTo>
                  <a:lnTo>
                    <a:pt x="776360" y="30453"/>
                  </a:lnTo>
                  <a:lnTo>
                    <a:pt x="737873" y="27441"/>
                  </a:lnTo>
                  <a:lnTo>
                    <a:pt x="694082" y="26694"/>
                  </a:lnTo>
                  <a:lnTo>
                    <a:pt x="640079" y="29973"/>
                  </a:lnTo>
                  <a:lnTo>
                    <a:pt x="604353" y="33220"/>
                  </a:lnTo>
                  <a:lnTo>
                    <a:pt x="563169" y="35925"/>
                  </a:lnTo>
                  <a:lnTo>
                    <a:pt x="517403" y="38089"/>
                  </a:lnTo>
                  <a:lnTo>
                    <a:pt x="467929" y="39713"/>
                  </a:lnTo>
                  <a:lnTo>
                    <a:pt x="415621" y="40795"/>
                  </a:lnTo>
                  <a:lnTo>
                    <a:pt x="361352" y="41336"/>
                  </a:lnTo>
                  <a:lnTo>
                    <a:pt x="305997" y="41336"/>
                  </a:lnTo>
                  <a:lnTo>
                    <a:pt x="250429" y="40795"/>
                  </a:lnTo>
                  <a:lnTo>
                    <a:pt x="195524" y="39713"/>
                  </a:lnTo>
                  <a:lnTo>
                    <a:pt x="142154" y="38089"/>
                  </a:lnTo>
                  <a:lnTo>
                    <a:pt x="91194" y="35925"/>
                  </a:lnTo>
                  <a:lnTo>
                    <a:pt x="43518" y="33220"/>
                  </a:lnTo>
                  <a:lnTo>
                    <a:pt x="0" y="29973"/>
                  </a:lnTo>
                  <a:lnTo>
                    <a:pt x="0" y="25401"/>
                  </a:lnTo>
                  <a:lnTo>
                    <a:pt x="0" y="22353"/>
                  </a:lnTo>
                  <a:lnTo>
                    <a:pt x="0" y="14733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89532" y="3238499"/>
            <a:ext cx="1108075" cy="1109980"/>
            <a:chOff x="1589532" y="3238499"/>
            <a:chExt cx="1108075" cy="1109980"/>
          </a:xfrm>
        </p:grpSpPr>
        <p:sp>
          <p:nvSpPr>
            <p:cNvPr id="7" name="object 7"/>
            <p:cNvSpPr/>
            <p:nvPr/>
          </p:nvSpPr>
          <p:spPr>
            <a:xfrm>
              <a:off x="1589532" y="3238499"/>
              <a:ext cx="1108075" cy="1109980"/>
            </a:xfrm>
            <a:custGeom>
              <a:avLst/>
              <a:gdLst/>
              <a:ahLst/>
              <a:cxnLst/>
              <a:rect l="l" t="t" r="r" b="b"/>
              <a:pathLst>
                <a:path w="1108075" h="1109979">
                  <a:moveTo>
                    <a:pt x="554736" y="1109472"/>
                  </a:moveTo>
                  <a:lnTo>
                    <a:pt x="506878" y="1107435"/>
                  </a:lnTo>
                  <a:lnTo>
                    <a:pt x="460149" y="1101436"/>
                  </a:lnTo>
                  <a:lnTo>
                    <a:pt x="414716" y="1091642"/>
                  </a:lnTo>
                  <a:lnTo>
                    <a:pt x="370745" y="1078219"/>
                  </a:lnTo>
                  <a:lnTo>
                    <a:pt x="328404" y="1061334"/>
                  </a:lnTo>
                  <a:lnTo>
                    <a:pt x="287858" y="1041153"/>
                  </a:lnTo>
                  <a:lnTo>
                    <a:pt x="249275" y="1017844"/>
                  </a:lnTo>
                  <a:lnTo>
                    <a:pt x="212821" y="991572"/>
                  </a:lnTo>
                  <a:lnTo>
                    <a:pt x="178662" y="962505"/>
                  </a:lnTo>
                  <a:lnTo>
                    <a:pt x="146966" y="930809"/>
                  </a:lnTo>
                  <a:lnTo>
                    <a:pt x="117899" y="896650"/>
                  </a:lnTo>
                  <a:lnTo>
                    <a:pt x="91627" y="860196"/>
                  </a:lnTo>
                  <a:lnTo>
                    <a:pt x="68318" y="821613"/>
                  </a:lnTo>
                  <a:lnTo>
                    <a:pt x="48137" y="781067"/>
                  </a:lnTo>
                  <a:lnTo>
                    <a:pt x="31252" y="738726"/>
                  </a:lnTo>
                  <a:lnTo>
                    <a:pt x="17829" y="694755"/>
                  </a:lnTo>
                  <a:lnTo>
                    <a:pt x="8035" y="649322"/>
                  </a:lnTo>
                  <a:lnTo>
                    <a:pt x="2036" y="602593"/>
                  </a:lnTo>
                  <a:lnTo>
                    <a:pt x="0" y="554736"/>
                  </a:lnTo>
                  <a:lnTo>
                    <a:pt x="2036" y="506878"/>
                  </a:lnTo>
                  <a:lnTo>
                    <a:pt x="8035" y="460149"/>
                  </a:lnTo>
                  <a:lnTo>
                    <a:pt x="17829" y="414716"/>
                  </a:lnTo>
                  <a:lnTo>
                    <a:pt x="31252" y="370745"/>
                  </a:lnTo>
                  <a:lnTo>
                    <a:pt x="48137" y="328404"/>
                  </a:lnTo>
                  <a:lnTo>
                    <a:pt x="68318" y="287858"/>
                  </a:lnTo>
                  <a:lnTo>
                    <a:pt x="91627" y="249275"/>
                  </a:lnTo>
                  <a:lnTo>
                    <a:pt x="117899" y="212821"/>
                  </a:lnTo>
                  <a:lnTo>
                    <a:pt x="146966" y="178662"/>
                  </a:lnTo>
                  <a:lnTo>
                    <a:pt x="178662" y="146966"/>
                  </a:lnTo>
                  <a:lnTo>
                    <a:pt x="212821" y="117899"/>
                  </a:lnTo>
                  <a:lnTo>
                    <a:pt x="249275" y="91627"/>
                  </a:lnTo>
                  <a:lnTo>
                    <a:pt x="287858" y="68318"/>
                  </a:lnTo>
                  <a:lnTo>
                    <a:pt x="328404" y="48137"/>
                  </a:lnTo>
                  <a:lnTo>
                    <a:pt x="370745" y="31252"/>
                  </a:lnTo>
                  <a:lnTo>
                    <a:pt x="414716" y="17829"/>
                  </a:lnTo>
                  <a:lnTo>
                    <a:pt x="460149" y="8035"/>
                  </a:lnTo>
                  <a:lnTo>
                    <a:pt x="506878" y="2036"/>
                  </a:lnTo>
                  <a:lnTo>
                    <a:pt x="554736" y="0"/>
                  </a:lnTo>
                  <a:lnTo>
                    <a:pt x="602365" y="2036"/>
                  </a:lnTo>
                  <a:lnTo>
                    <a:pt x="648890" y="8035"/>
                  </a:lnTo>
                  <a:lnTo>
                    <a:pt x="694141" y="17829"/>
                  </a:lnTo>
                  <a:lnTo>
                    <a:pt x="737951" y="31252"/>
                  </a:lnTo>
                  <a:lnTo>
                    <a:pt x="780153" y="48137"/>
                  </a:lnTo>
                  <a:lnTo>
                    <a:pt x="820577" y="68318"/>
                  </a:lnTo>
                  <a:lnTo>
                    <a:pt x="859056" y="91627"/>
                  </a:lnTo>
                  <a:lnTo>
                    <a:pt x="895422" y="117899"/>
                  </a:lnTo>
                  <a:lnTo>
                    <a:pt x="929507" y="146966"/>
                  </a:lnTo>
                  <a:lnTo>
                    <a:pt x="961143" y="178662"/>
                  </a:lnTo>
                  <a:lnTo>
                    <a:pt x="990162" y="212821"/>
                  </a:lnTo>
                  <a:lnTo>
                    <a:pt x="1016396" y="249275"/>
                  </a:lnTo>
                  <a:lnTo>
                    <a:pt x="1039677" y="287858"/>
                  </a:lnTo>
                  <a:lnTo>
                    <a:pt x="1059838" y="328404"/>
                  </a:lnTo>
                  <a:lnTo>
                    <a:pt x="1076709" y="370745"/>
                  </a:lnTo>
                  <a:lnTo>
                    <a:pt x="1090124" y="414716"/>
                  </a:lnTo>
                  <a:lnTo>
                    <a:pt x="1099914" y="460149"/>
                  </a:lnTo>
                  <a:lnTo>
                    <a:pt x="1105911" y="506878"/>
                  </a:lnTo>
                  <a:lnTo>
                    <a:pt x="1107948" y="554736"/>
                  </a:lnTo>
                  <a:lnTo>
                    <a:pt x="1105911" y="602593"/>
                  </a:lnTo>
                  <a:lnTo>
                    <a:pt x="1099914" y="649322"/>
                  </a:lnTo>
                  <a:lnTo>
                    <a:pt x="1090124" y="694755"/>
                  </a:lnTo>
                  <a:lnTo>
                    <a:pt x="1076709" y="738726"/>
                  </a:lnTo>
                  <a:lnTo>
                    <a:pt x="1059838" y="781067"/>
                  </a:lnTo>
                  <a:lnTo>
                    <a:pt x="1039677" y="821613"/>
                  </a:lnTo>
                  <a:lnTo>
                    <a:pt x="1016396" y="860196"/>
                  </a:lnTo>
                  <a:lnTo>
                    <a:pt x="990162" y="896650"/>
                  </a:lnTo>
                  <a:lnTo>
                    <a:pt x="961143" y="930809"/>
                  </a:lnTo>
                  <a:lnTo>
                    <a:pt x="929507" y="962505"/>
                  </a:lnTo>
                  <a:lnTo>
                    <a:pt x="895422" y="991572"/>
                  </a:lnTo>
                  <a:lnTo>
                    <a:pt x="859056" y="1017844"/>
                  </a:lnTo>
                  <a:lnTo>
                    <a:pt x="820577" y="1041153"/>
                  </a:lnTo>
                  <a:lnTo>
                    <a:pt x="780153" y="1061334"/>
                  </a:lnTo>
                  <a:lnTo>
                    <a:pt x="737951" y="1078219"/>
                  </a:lnTo>
                  <a:lnTo>
                    <a:pt x="694141" y="1091642"/>
                  </a:lnTo>
                  <a:lnTo>
                    <a:pt x="648890" y="1101436"/>
                  </a:lnTo>
                  <a:lnTo>
                    <a:pt x="602365" y="1107435"/>
                  </a:lnTo>
                  <a:lnTo>
                    <a:pt x="554736" y="110947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179" y="3470147"/>
              <a:ext cx="644651" cy="6446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16405" y="4668992"/>
            <a:ext cx="1057275" cy="6718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0480" marR="5080" indent="-18415">
              <a:lnSpc>
                <a:spcPct val="101899"/>
              </a:lnSpc>
              <a:spcBef>
                <a:spcPts val="50"/>
              </a:spcBef>
            </a:pPr>
            <a:r>
              <a:rPr sz="2100" spc="-5" dirty="0">
                <a:latin typeface="Calibri"/>
                <a:cs typeface="Calibri"/>
              </a:rPr>
              <a:t>Simples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Objetivo;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24655" y="3238499"/>
            <a:ext cx="1108075" cy="1109980"/>
            <a:chOff x="3724655" y="3238499"/>
            <a:chExt cx="1108075" cy="1109980"/>
          </a:xfrm>
        </p:grpSpPr>
        <p:sp>
          <p:nvSpPr>
            <p:cNvPr id="11" name="object 11"/>
            <p:cNvSpPr/>
            <p:nvPr/>
          </p:nvSpPr>
          <p:spPr>
            <a:xfrm>
              <a:off x="3724655" y="3238499"/>
              <a:ext cx="1108075" cy="1109980"/>
            </a:xfrm>
            <a:custGeom>
              <a:avLst/>
              <a:gdLst/>
              <a:ahLst/>
              <a:cxnLst/>
              <a:rect l="l" t="t" r="r" b="b"/>
              <a:pathLst>
                <a:path w="1108075" h="1109979">
                  <a:moveTo>
                    <a:pt x="554736" y="1109472"/>
                  </a:moveTo>
                  <a:lnTo>
                    <a:pt x="506878" y="1107435"/>
                  </a:lnTo>
                  <a:lnTo>
                    <a:pt x="460149" y="1101436"/>
                  </a:lnTo>
                  <a:lnTo>
                    <a:pt x="414716" y="1091642"/>
                  </a:lnTo>
                  <a:lnTo>
                    <a:pt x="370745" y="1078219"/>
                  </a:lnTo>
                  <a:lnTo>
                    <a:pt x="328404" y="1061334"/>
                  </a:lnTo>
                  <a:lnTo>
                    <a:pt x="287858" y="1041153"/>
                  </a:lnTo>
                  <a:lnTo>
                    <a:pt x="249275" y="1017844"/>
                  </a:lnTo>
                  <a:lnTo>
                    <a:pt x="212821" y="991572"/>
                  </a:lnTo>
                  <a:lnTo>
                    <a:pt x="178662" y="962505"/>
                  </a:lnTo>
                  <a:lnTo>
                    <a:pt x="146966" y="930809"/>
                  </a:lnTo>
                  <a:lnTo>
                    <a:pt x="117899" y="896650"/>
                  </a:lnTo>
                  <a:lnTo>
                    <a:pt x="91627" y="860196"/>
                  </a:lnTo>
                  <a:lnTo>
                    <a:pt x="68318" y="821613"/>
                  </a:lnTo>
                  <a:lnTo>
                    <a:pt x="48137" y="781067"/>
                  </a:lnTo>
                  <a:lnTo>
                    <a:pt x="31252" y="738726"/>
                  </a:lnTo>
                  <a:lnTo>
                    <a:pt x="17829" y="694755"/>
                  </a:lnTo>
                  <a:lnTo>
                    <a:pt x="8035" y="649322"/>
                  </a:lnTo>
                  <a:lnTo>
                    <a:pt x="2036" y="602593"/>
                  </a:lnTo>
                  <a:lnTo>
                    <a:pt x="0" y="554736"/>
                  </a:lnTo>
                  <a:lnTo>
                    <a:pt x="2036" y="506878"/>
                  </a:lnTo>
                  <a:lnTo>
                    <a:pt x="8035" y="460149"/>
                  </a:lnTo>
                  <a:lnTo>
                    <a:pt x="17829" y="414716"/>
                  </a:lnTo>
                  <a:lnTo>
                    <a:pt x="31252" y="370745"/>
                  </a:lnTo>
                  <a:lnTo>
                    <a:pt x="48137" y="328404"/>
                  </a:lnTo>
                  <a:lnTo>
                    <a:pt x="68318" y="287858"/>
                  </a:lnTo>
                  <a:lnTo>
                    <a:pt x="91627" y="249275"/>
                  </a:lnTo>
                  <a:lnTo>
                    <a:pt x="117899" y="212821"/>
                  </a:lnTo>
                  <a:lnTo>
                    <a:pt x="146966" y="178662"/>
                  </a:lnTo>
                  <a:lnTo>
                    <a:pt x="178662" y="146966"/>
                  </a:lnTo>
                  <a:lnTo>
                    <a:pt x="212821" y="117899"/>
                  </a:lnTo>
                  <a:lnTo>
                    <a:pt x="249275" y="91627"/>
                  </a:lnTo>
                  <a:lnTo>
                    <a:pt x="287858" y="68318"/>
                  </a:lnTo>
                  <a:lnTo>
                    <a:pt x="328404" y="48137"/>
                  </a:lnTo>
                  <a:lnTo>
                    <a:pt x="370745" y="31252"/>
                  </a:lnTo>
                  <a:lnTo>
                    <a:pt x="414716" y="17829"/>
                  </a:lnTo>
                  <a:lnTo>
                    <a:pt x="460149" y="8035"/>
                  </a:lnTo>
                  <a:lnTo>
                    <a:pt x="506878" y="2036"/>
                  </a:lnTo>
                  <a:lnTo>
                    <a:pt x="554736" y="0"/>
                  </a:lnTo>
                  <a:lnTo>
                    <a:pt x="602581" y="2036"/>
                  </a:lnTo>
                  <a:lnTo>
                    <a:pt x="649275" y="8035"/>
                  </a:lnTo>
                  <a:lnTo>
                    <a:pt x="694653" y="17829"/>
                  </a:lnTo>
                  <a:lnTo>
                    <a:pt x="738551" y="31252"/>
                  </a:lnTo>
                  <a:lnTo>
                    <a:pt x="780806" y="48137"/>
                  </a:lnTo>
                  <a:lnTo>
                    <a:pt x="821253" y="68318"/>
                  </a:lnTo>
                  <a:lnTo>
                    <a:pt x="859728" y="91627"/>
                  </a:lnTo>
                  <a:lnTo>
                    <a:pt x="896067" y="117899"/>
                  </a:lnTo>
                  <a:lnTo>
                    <a:pt x="930107" y="146966"/>
                  </a:lnTo>
                  <a:lnTo>
                    <a:pt x="961683" y="178662"/>
                  </a:lnTo>
                  <a:lnTo>
                    <a:pt x="990631" y="212821"/>
                  </a:lnTo>
                  <a:lnTo>
                    <a:pt x="1016788" y="249275"/>
                  </a:lnTo>
                  <a:lnTo>
                    <a:pt x="1039989" y="287858"/>
                  </a:lnTo>
                  <a:lnTo>
                    <a:pt x="1060071" y="328404"/>
                  </a:lnTo>
                  <a:lnTo>
                    <a:pt x="1076869" y="370745"/>
                  </a:lnTo>
                  <a:lnTo>
                    <a:pt x="1090220" y="414716"/>
                  </a:lnTo>
                  <a:lnTo>
                    <a:pt x="1099959" y="460149"/>
                  </a:lnTo>
                  <a:lnTo>
                    <a:pt x="1105923" y="506878"/>
                  </a:lnTo>
                  <a:lnTo>
                    <a:pt x="1107948" y="554736"/>
                  </a:lnTo>
                  <a:lnTo>
                    <a:pt x="1105923" y="602593"/>
                  </a:lnTo>
                  <a:lnTo>
                    <a:pt x="1099959" y="649322"/>
                  </a:lnTo>
                  <a:lnTo>
                    <a:pt x="1090220" y="694755"/>
                  </a:lnTo>
                  <a:lnTo>
                    <a:pt x="1076869" y="738726"/>
                  </a:lnTo>
                  <a:lnTo>
                    <a:pt x="1060071" y="781067"/>
                  </a:lnTo>
                  <a:lnTo>
                    <a:pt x="1039989" y="821613"/>
                  </a:lnTo>
                  <a:lnTo>
                    <a:pt x="1016788" y="860196"/>
                  </a:lnTo>
                  <a:lnTo>
                    <a:pt x="990631" y="896650"/>
                  </a:lnTo>
                  <a:lnTo>
                    <a:pt x="961683" y="930809"/>
                  </a:lnTo>
                  <a:lnTo>
                    <a:pt x="930107" y="962505"/>
                  </a:lnTo>
                  <a:lnTo>
                    <a:pt x="896067" y="991572"/>
                  </a:lnTo>
                  <a:lnTo>
                    <a:pt x="859728" y="1017844"/>
                  </a:lnTo>
                  <a:lnTo>
                    <a:pt x="821253" y="1041153"/>
                  </a:lnTo>
                  <a:lnTo>
                    <a:pt x="780806" y="1061334"/>
                  </a:lnTo>
                  <a:lnTo>
                    <a:pt x="738551" y="1078219"/>
                  </a:lnTo>
                  <a:lnTo>
                    <a:pt x="694653" y="1091642"/>
                  </a:lnTo>
                  <a:lnTo>
                    <a:pt x="649275" y="1101436"/>
                  </a:lnTo>
                  <a:lnTo>
                    <a:pt x="602581" y="1107435"/>
                  </a:lnTo>
                  <a:lnTo>
                    <a:pt x="554736" y="1109472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827" y="3470147"/>
              <a:ext cx="644651" cy="64465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728773" y="4668992"/>
            <a:ext cx="1100455" cy="6718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4615" marR="5080" indent="-82550">
              <a:lnSpc>
                <a:spcPct val="101899"/>
              </a:lnSpc>
              <a:spcBef>
                <a:spcPts val="50"/>
              </a:spcBef>
            </a:pPr>
            <a:r>
              <a:rPr sz="2100" spc="-15" dirty="0">
                <a:latin typeface="Calibri"/>
                <a:cs typeface="Calibri"/>
              </a:rPr>
              <a:t>Atenção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à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Estética;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59779" y="3238499"/>
            <a:ext cx="1109980" cy="1109980"/>
            <a:chOff x="5859779" y="3238499"/>
            <a:chExt cx="1109980" cy="1109980"/>
          </a:xfrm>
        </p:grpSpPr>
        <p:sp>
          <p:nvSpPr>
            <p:cNvPr id="15" name="object 15"/>
            <p:cNvSpPr/>
            <p:nvPr/>
          </p:nvSpPr>
          <p:spPr>
            <a:xfrm>
              <a:off x="5859779" y="3238499"/>
              <a:ext cx="1109980" cy="1109980"/>
            </a:xfrm>
            <a:custGeom>
              <a:avLst/>
              <a:gdLst/>
              <a:ahLst/>
              <a:cxnLst/>
              <a:rect l="l" t="t" r="r" b="b"/>
              <a:pathLst>
                <a:path w="1109979" h="1109979">
                  <a:moveTo>
                    <a:pt x="554736" y="1109472"/>
                  </a:moveTo>
                  <a:lnTo>
                    <a:pt x="506878" y="1107435"/>
                  </a:lnTo>
                  <a:lnTo>
                    <a:pt x="460149" y="1101436"/>
                  </a:lnTo>
                  <a:lnTo>
                    <a:pt x="414716" y="1091642"/>
                  </a:lnTo>
                  <a:lnTo>
                    <a:pt x="370745" y="1078219"/>
                  </a:lnTo>
                  <a:lnTo>
                    <a:pt x="328404" y="1061334"/>
                  </a:lnTo>
                  <a:lnTo>
                    <a:pt x="287858" y="1041153"/>
                  </a:lnTo>
                  <a:lnTo>
                    <a:pt x="249275" y="1017844"/>
                  </a:lnTo>
                  <a:lnTo>
                    <a:pt x="212821" y="991572"/>
                  </a:lnTo>
                  <a:lnTo>
                    <a:pt x="178662" y="962505"/>
                  </a:lnTo>
                  <a:lnTo>
                    <a:pt x="146966" y="930809"/>
                  </a:lnTo>
                  <a:lnTo>
                    <a:pt x="117899" y="896650"/>
                  </a:lnTo>
                  <a:lnTo>
                    <a:pt x="91627" y="860196"/>
                  </a:lnTo>
                  <a:lnTo>
                    <a:pt x="68318" y="821613"/>
                  </a:lnTo>
                  <a:lnTo>
                    <a:pt x="48137" y="781067"/>
                  </a:lnTo>
                  <a:lnTo>
                    <a:pt x="31252" y="738726"/>
                  </a:lnTo>
                  <a:lnTo>
                    <a:pt x="17829" y="694755"/>
                  </a:lnTo>
                  <a:lnTo>
                    <a:pt x="8035" y="649322"/>
                  </a:lnTo>
                  <a:lnTo>
                    <a:pt x="2036" y="602593"/>
                  </a:lnTo>
                  <a:lnTo>
                    <a:pt x="0" y="554736"/>
                  </a:lnTo>
                  <a:lnTo>
                    <a:pt x="2036" y="506878"/>
                  </a:lnTo>
                  <a:lnTo>
                    <a:pt x="8035" y="460149"/>
                  </a:lnTo>
                  <a:lnTo>
                    <a:pt x="17829" y="414716"/>
                  </a:lnTo>
                  <a:lnTo>
                    <a:pt x="31252" y="370745"/>
                  </a:lnTo>
                  <a:lnTo>
                    <a:pt x="48137" y="328404"/>
                  </a:lnTo>
                  <a:lnTo>
                    <a:pt x="68318" y="287858"/>
                  </a:lnTo>
                  <a:lnTo>
                    <a:pt x="91627" y="249275"/>
                  </a:lnTo>
                  <a:lnTo>
                    <a:pt x="117899" y="212821"/>
                  </a:lnTo>
                  <a:lnTo>
                    <a:pt x="146966" y="178662"/>
                  </a:lnTo>
                  <a:lnTo>
                    <a:pt x="178662" y="146966"/>
                  </a:lnTo>
                  <a:lnTo>
                    <a:pt x="212821" y="117899"/>
                  </a:lnTo>
                  <a:lnTo>
                    <a:pt x="249275" y="91627"/>
                  </a:lnTo>
                  <a:lnTo>
                    <a:pt x="287858" y="68318"/>
                  </a:lnTo>
                  <a:lnTo>
                    <a:pt x="328404" y="48137"/>
                  </a:lnTo>
                  <a:lnTo>
                    <a:pt x="370745" y="31252"/>
                  </a:lnTo>
                  <a:lnTo>
                    <a:pt x="414716" y="17829"/>
                  </a:lnTo>
                  <a:lnTo>
                    <a:pt x="460149" y="8035"/>
                  </a:lnTo>
                  <a:lnTo>
                    <a:pt x="506878" y="2036"/>
                  </a:lnTo>
                  <a:lnTo>
                    <a:pt x="554736" y="0"/>
                  </a:lnTo>
                  <a:lnTo>
                    <a:pt x="602593" y="2036"/>
                  </a:lnTo>
                  <a:lnTo>
                    <a:pt x="649322" y="8035"/>
                  </a:lnTo>
                  <a:lnTo>
                    <a:pt x="694755" y="17829"/>
                  </a:lnTo>
                  <a:lnTo>
                    <a:pt x="738726" y="31252"/>
                  </a:lnTo>
                  <a:lnTo>
                    <a:pt x="781067" y="48137"/>
                  </a:lnTo>
                  <a:lnTo>
                    <a:pt x="821613" y="68318"/>
                  </a:lnTo>
                  <a:lnTo>
                    <a:pt x="860196" y="91627"/>
                  </a:lnTo>
                  <a:lnTo>
                    <a:pt x="896650" y="117899"/>
                  </a:lnTo>
                  <a:lnTo>
                    <a:pt x="930809" y="146966"/>
                  </a:lnTo>
                  <a:lnTo>
                    <a:pt x="962505" y="178662"/>
                  </a:lnTo>
                  <a:lnTo>
                    <a:pt x="991572" y="212821"/>
                  </a:lnTo>
                  <a:lnTo>
                    <a:pt x="1017844" y="249275"/>
                  </a:lnTo>
                  <a:lnTo>
                    <a:pt x="1041153" y="287858"/>
                  </a:lnTo>
                  <a:lnTo>
                    <a:pt x="1061334" y="328404"/>
                  </a:lnTo>
                  <a:lnTo>
                    <a:pt x="1078219" y="370745"/>
                  </a:lnTo>
                  <a:lnTo>
                    <a:pt x="1091642" y="414716"/>
                  </a:lnTo>
                  <a:lnTo>
                    <a:pt x="1101436" y="460149"/>
                  </a:lnTo>
                  <a:lnTo>
                    <a:pt x="1107435" y="506878"/>
                  </a:lnTo>
                  <a:lnTo>
                    <a:pt x="1109472" y="554736"/>
                  </a:lnTo>
                  <a:lnTo>
                    <a:pt x="1107435" y="602593"/>
                  </a:lnTo>
                  <a:lnTo>
                    <a:pt x="1101436" y="649322"/>
                  </a:lnTo>
                  <a:lnTo>
                    <a:pt x="1091642" y="694755"/>
                  </a:lnTo>
                  <a:lnTo>
                    <a:pt x="1078219" y="738726"/>
                  </a:lnTo>
                  <a:lnTo>
                    <a:pt x="1061334" y="781067"/>
                  </a:lnTo>
                  <a:lnTo>
                    <a:pt x="1041153" y="821613"/>
                  </a:lnTo>
                  <a:lnTo>
                    <a:pt x="1017844" y="860196"/>
                  </a:lnTo>
                  <a:lnTo>
                    <a:pt x="991572" y="896650"/>
                  </a:lnTo>
                  <a:lnTo>
                    <a:pt x="962505" y="930809"/>
                  </a:lnTo>
                  <a:lnTo>
                    <a:pt x="930809" y="962505"/>
                  </a:lnTo>
                  <a:lnTo>
                    <a:pt x="896650" y="991572"/>
                  </a:lnTo>
                  <a:lnTo>
                    <a:pt x="860196" y="1017844"/>
                  </a:lnTo>
                  <a:lnTo>
                    <a:pt x="821613" y="1041153"/>
                  </a:lnTo>
                  <a:lnTo>
                    <a:pt x="781067" y="1061334"/>
                  </a:lnTo>
                  <a:lnTo>
                    <a:pt x="738726" y="1078219"/>
                  </a:lnTo>
                  <a:lnTo>
                    <a:pt x="694755" y="1091642"/>
                  </a:lnTo>
                  <a:lnTo>
                    <a:pt x="649322" y="1101436"/>
                  </a:lnTo>
                  <a:lnTo>
                    <a:pt x="602593" y="1107435"/>
                  </a:lnTo>
                  <a:lnTo>
                    <a:pt x="554736" y="110947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9903" y="3470147"/>
              <a:ext cx="647700" cy="64465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99197" y="4668992"/>
            <a:ext cx="1430655" cy="9982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-2540" algn="ctr">
              <a:lnSpc>
                <a:spcPct val="101899"/>
              </a:lnSpc>
              <a:spcBef>
                <a:spcPts val="50"/>
              </a:spcBef>
            </a:pPr>
            <a:r>
              <a:rPr sz="2100" spc="-10" dirty="0">
                <a:latin typeface="Calibri"/>
                <a:cs typeface="Calibri"/>
              </a:rPr>
              <a:t>Manter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Harmonia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 </a:t>
            </a:r>
            <a:r>
              <a:rPr sz="2100" spc="-4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Cores;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94903" y="3238499"/>
            <a:ext cx="1109980" cy="1109980"/>
            <a:chOff x="7994903" y="3238499"/>
            <a:chExt cx="1109980" cy="1109980"/>
          </a:xfrm>
        </p:grpSpPr>
        <p:sp>
          <p:nvSpPr>
            <p:cNvPr id="19" name="object 19"/>
            <p:cNvSpPr/>
            <p:nvPr/>
          </p:nvSpPr>
          <p:spPr>
            <a:xfrm>
              <a:off x="7994903" y="3238499"/>
              <a:ext cx="1109980" cy="1109980"/>
            </a:xfrm>
            <a:custGeom>
              <a:avLst/>
              <a:gdLst/>
              <a:ahLst/>
              <a:cxnLst/>
              <a:rect l="l" t="t" r="r" b="b"/>
              <a:pathLst>
                <a:path w="1109979" h="1109979">
                  <a:moveTo>
                    <a:pt x="554736" y="1109472"/>
                  </a:moveTo>
                  <a:lnTo>
                    <a:pt x="506878" y="1107435"/>
                  </a:lnTo>
                  <a:lnTo>
                    <a:pt x="460149" y="1101436"/>
                  </a:lnTo>
                  <a:lnTo>
                    <a:pt x="414716" y="1091642"/>
                  </a:lnTo>
                  <a:lnTo>
                    <a:pt x="370745" y="1078219"/>
                  </a:lnTo>
                  <a:lnTo>
                    <a:pt x="328404" y="1061334"/>
                  </a:lnTo>
                  <a:lnTo>
                    <a:pt x="287858" y="1041153"/>
                  </a:lnTo>
                  <a:lnTo>
                    <a:pt x="249275" y="1017844"/>
                  </a:lnTo>
                  <a:lnTo>
                    <a:pt x="212821" y="991572"/>
                  </a:lnTo>
                  <a:lnTo>
                    <a:pt x="178662" y="962505"/>
                  </a:lnTo>
                  <a:lnTo>
                    <a:pt x="146966" y="930809"/>
                  </a:lnTo>
                  <a:lnTo>
                    <a:pt x="117899" y="896650"/>
                  </a:lnTo>
                  <a:lnTo>
                    <a:pt x="91627" y="860196"/>
                  </a:lnTo>
                  <a:lnTo>
                    <a:pt x="68318" y="821613"/>
                  </a:lnTo>
                  <a:lnTo>
                    <a:pt x="48137" y="781067"/>
                  </a:lnTo>
                  <a:lnTo>
                    <a:pt x="31252" y="738726"/>
                  </a:lnTo>
                  <a:lnTo>
                    <a:pt x="17829" y="694755"/>
                  </a:lnTo>
                  <a:lnTo>
                    <a:pt x="8035" y="649322"/>
                  </a:lnTo>
                  <a:lnTo>
                    <a:pt x="2036" y="602593"/>
                  </a:lnTo>
                  <a:lnTo>
                    <a:pt x="0" y="554736"/>
                  </a:lnTo>
                  <a:lnTo>
                    <a:pt x="2036" y="506878"/>
                  </a:lnTo>
                  <a:lnTo>
                    <a:pt x="8035" y="460149"/>
                  </a:lnTo>
                  <a:lnTo>
                    <a:pt x="17829" y="414716"/>
                  </a:lnTo>
                  <a:lnTo>
                    <a:pt x="31252" y="370745"/>
                  </a:lnTo>
                  <a:lnTo>
                    <a:pt x="48137" y="328404"/>
                  </a:lnTo>
                  <a:lnTo>
                    <a:pt x="68318" y="287858"/>
                  </a:lnTo>
                  <a:lnTo>
                    <a:pt x="91627" y="249275"/>
                  </a:lnTo>
                  <a:lnTo>
                    <a:pt x="117899" y="212821"/>
                  </a:lnTo>
                  <a:lnTo>
                    <a:pt x="146966" y="178662"/>
                  </a:lnTo>
                  <a:lnTo>
                    <a:pt x="178662" y="146966"/>
                  </a:lnTo>
                  <a:lnTo>
                    <a:pt x="212821" y="117899"/>
                  </a:lnTo>
                  <a:lnTo>
                    <a:pt x="249275" y="91627"/>
                  </a:lnTo>
                  <a:lnTo>
                    <a:pt x="287858" y="68318"/>
                  </a:lnTo>
                  <a:lnTo>
                    <a:pt x="328404" y="48137"/>
                  </a:lnTo>
                  <a:lnTo>
                    <a:pt x="370745" y="31252"/>
                  </a:lnTo>
                  <a:lnTo>
                    <a:pt x="414716" y="17829"/>
                  </a:lnTo>
                  <a:lnTo>
                    <a:pt x="460149" y="8035"/>
                  </a:lnTo>
                  <a:lnTo>
                    <a:pt x="506878" y="2036"/>
                  </a:lnTo>
                  <a:lnTo>
                    <a:pt x="554736" y="0"/>
                  </a:lnTo>
                  <a:lnTo>
                    <a:pt x="602593" y="2036"/>
                  </a:lnTo>
                  <a:lnTo>
                    <a:pt x="649322" y="8035"/>
                  </a:lnTo>
                  <a:lnTo>
                    <a:pt x="694755" y="17829"/>
                  </a:lnTo>
                  <a:lnTo>
                    <a:pt x="738726" y="31252"/>
                  </a:lnTo>
                  <a:lnTo>
                    <a:pt x="781067" y="48137"/>
                  </a:lnTo>
                  <a:lnTo>
                    <a:pt x="821613" y="68318"/>
                  </a:lnTo>
                  <a:lnTo>
                    <a:pt x="860196" y="91627"/>
                  </a:lnTo>
                  <a:lnTo>
                    <a:pt x="896650" y="117899"/>
                  </a:lnTo>
                  <a:lnTo>
                    <a:pt x="930809" y="146966"/>
                  </a:lnTo>
                  <a:lnTo>
                    <a:pt x="962505" y="178662"/>
                  </a:lnTo>
                  <a:lnTo>
                    <a:pt x="991572" y="212821"/>
                  </a:lnTo>
                  <a:lnTo>
                    <a:pt x="1017844" y="249275"/>
                  </a:lnTo>
                  <a:lnTo>
                    <a:pt x="1041153" y="287858"/>
                  </a:lnTo>
                  <a:lnTo>
                    <a:pt x="1061334" y="328404"/>
                  </a:lnTo>
                  <a:lnTo>
                    <a:pt x="1078219" y="370745"/>
                  </a:lnTo>
                  <a:lnTo>
                    <a:pt x="1091642" y="414716"/>
                  </a:lnTo>
                  <a:lnTo>
                    <a:pt x="1101436" y="460149"/>
                  </a:lnTo>
                  <a:lnTo>
                    <a:pt x="1107435" y="506878"/>
                  </a:lnTo>
                  <a:lnTo>
                    <a:pt x="1109472" y="554736"/>
                  </a:lnTo>
                  <a:lnTo>
                    <a:pt x="1107435" y="602593"/>
                  </a:lnTo>
                  <a:lnTo>
                    <a:pt x="1101436" y="649322"/>
                  </a:lnTo>
                  <a:lnTo>
                    <a:pt x="1091642" y="694755"/>
                  </a:lnTo>
                  <a:lnTo>
                    <a:pt x="1078219" y="738726"/>
                  </a:lnTo>
                  <a:lnTo>
                    <a:pt x="1061334" y="781067"/>
                  </a:lnTo>
                  <a:lnTo>
                    <a:pt x="1041153" y="821613"/>
                  </a:lnTo>
                  <a:lnTo>
                    <a:pt x="1017844" y="860196"/>
                  </a:lnTo>
                  <a:lnTo>
                    <a:pt x="991572" y="896650"/>
                  </a:lnTo>
                  <a:lnTo>
                    <a:pt x="962505" y="930809"/>
                  </a:lnTo>
                  <a:lnTo>
                    <a:pt x="930809" y="962505"/>
                  </a:lnTo>
                  <a:lnTo>
                    <a:pt x="896650" y="991572"/>
                  </a:lnTo>
                  <a:lnTo>
                    <a:pt x="860196" y="1017844"/>
                  </a:lnTo>
                  <a:lnTo>
                    <a:pt x="821613" y="1041153"/>
                  </a:lnTo>
                  <a:lnTo>
                    <a:pt x="781067" y="1061334"/>
                  </a:lnTo>
                  <a:lnTo>
                    <a:pt x="738726" y="1078219"/>
                  </a:lnTo>
                  <a:lnTo>
                    <a:pt x="694755" y="1091642"/>
                  </a:lnTo>
                  <a:lnTo>
                    <a:pt x="649322" y="1101436"/>
                  </a:lnTo>
                  <a:lnTo>
                    <a:pt x="602593" y="1107435"/>
                  </a:lnTo>
                  <a:lnTo>
                    <a:pt x="554736" y="1109472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6551" y="3470147"/>
              <a:ext cx="647700" cy="64465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774972" y="4668992"/>
            <a:ext cx="1548130" cy="9982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270" algn="ctr">
              <a:lnSpc>
                <a:spcPct val="101899"/>
              </a:lnSpc>
              <a:spcBef>
                <a:spcPts val="50"/>
              </a:spcBef>
            </a:pPr>
            <a:r>
              <a:rPr sz="2100" spc="-15" dirty="0">
                <a:latin typeface="Calibri"/>
                <a:cs typeface="Calibri"/>
              </a:rPr>
              <a:t>Gráficos </a:t>
            </a:r>
            <a:r>
              <a:rPr sz="2100" spc="-10" dirty="0">
                <a:latin typeface="Calibri"/>
                <a:cs typeface="Calibri"/>
              </a:rPr>
              <a:t> Apropriados </a:t>
            </a:r>
            <a:r>
              <a:rPr sz="2100" dirty="0">
                <a:latin typeface="Calibri"/>
                <a:cs typeface="Calibri"/>
              </a:rPr>
              <a:t>à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Aplicação;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304" y="890016"/>
            <a:ext cx="8113776" cy="58232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4570047"/>
            <a:ext cx="429196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Conceitos</a:t>
            </a:r>
            <a:r>
              <a:rPr sz="4700" spc="-45" dirty="0">
                <a:solidFill>
                  <a:srgbClr val="000000"/>
                </a:solidFill>
              </a:rPr>
              <a:t> </a:t>
            </a:r>
            <a:r>
              <a:rPr sz="4700" spc="-15" dirty="0">
                <a:solidFill>
                  <a:srgbClr val="000000"/>
                </a:solidFill>
              </a:rPr>
              <a:t>básicos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6722820" y="1640102"/>
            <a:ext cx="3277235" cy="3967479"/>
            <a:chOff x="6722820" y="1640102"/>
            <a:chExt cx="3277235" cy="3967479"/>
          </a:xfrm>
        </p:grpSpPr>
        <p:sp>
          <p:nvSpPr>
            <p:cNvPr id="4" name="object 4"/>
            <p:cNvSpPr/>
            <p:nvPr/>
          </p:nvSpPr>
          <p:spPr>
            <a:xfrm>
              <a:off x="6745223" y="1666286"/>
              <a:ext cx="3232785" cy="3915410"/>
            </a:xfrm>
            <a:custGeom>
              <a:avLst/>
              <a:gdLst/>
              <a:ahLst/>
              <a:cxnLst/>
              <a:rect l="l" t="t" r="r" b="b"/>
              <a:pathLst>
                <a:path w="3232784" h="3915410">
                  <a:moveTo>
                    <a:pt x="1002313" y="3914827"/>
                  </a:moveTo>
                  <a:lnTo>
                    <a:pt x="963082" y="3914827"/>
                  </a:lnTo>
                  <a:lnTo>
                    <a:pt x="926309" y="3913585"/>
                  </a:lnTo>
                  <a:lnTo>
                    <a:pt x="889236" y="3911102"/>
                  </a:lnTo>
                  <a:lnTo>
                    <a:pt x="849102" y="3907376"/>
                  </a:lnTo>
                  <a:lnTo>
                    <a:pt x="803147" y="3902409"/>
                  </a:lnTo>
                  <a:lnTo>
                    <a:pt x="772733" y="3899329"/>
                  </a:lnTo>
                  <a:lnTo>
                    <a:pt x="700127" y="3895096"/>
                  </a:lnTo>
                  <a:lnTo>
                    <a:pt x="658582" y="3893837"/>
                  </a:lnTo>
                  <a:lnTo>
                    <a:pt x="613974" y="3893078"/>
                  </a:lnTo>
                  <a:lnTo>
                    <a:pt x="566627" y="3892765"/>
                  </a:lnTo>
                  <a:lnTo>
                    <a:pt x="516864" y="3892846"/>
                  </a:lnTo>
                  <a:lnTo>
                    <a:pt x="465010" y="3893265"/>
                  </a:lnTo>
                  <a:lnTo>
                    <a:pt x="411388" y="3893971"/>
                  </a:lnTo>
                  <a:lnTo>
                    <a:pt x="300133" y="3896025"/>
                  </a:lnTo>
                  <a:lnTo>
                    <a:pt x="13716" y="3902409"/>
                  </a:lnTo>
                  <a:lnTo>
                    <a:pt x="14920" y="3862919"/>
                  </a:lnTo>
                  <a:lnTo>
                    <a:pt x="15559" y="3822087"/>
                  </a:lnTo>
                  <a:lnTo>
                    <a:pt x="15748" y="3779022"/>
                  </a:lnTo>
                  <a:lnTo>
                    <a:pt x="15597" y="3732834"/>
                  </a:lnTo>
                  <a:lnTo>
                    <a:pt x="14242" y="3566623"/>
                  </a:lnTo>
                  <a:lnTo>
                    <a:pt x="13866" y="3499036"/>
                  </a:lnTo>
                  <a:lnTo>
                    <a:pt x="13427" y="3355421"/>
                  </a:lnTo>
                  <a:lnTo>
                    <a:pt x="12691" y="3292309"/>
                  </a:lnTo>
                  <a:lnTo>
                    <a:pt x="9715" y="3128979"/>
                  </a:lnTo>
                  <a:lnTo>
                    <a:pt x="9107" y="3081193"/>
                  </a:lnTo>
                  <a:lnTo>
                    <a:pt x="9011" y="3035729"/>
                  </a:lnTo>
                  <a:lnTo>
                    <a:pt x="9619" y="2991984"/>
                  </a:lnTo>
                  <a:lnTo>
                    <a:pt x="11123" y="2949355"/>
                  </a:lnTo>
                  <a:lnTo>
                    <a:pt x="16776" y="2858114"/>
                  </a:lnTo>
                  <a:lnTo>
                    <a:pt x="19686" y="2805842"/>
                  </a:lnTo>
                  <a:lnTo>
                    <a:pt x="22182" y="2751338"/>
                  </a:lnTo>
                  <a:lnTo>
                    <a:pt x="24001" y="2695516"/>
                  </a:lnTo>
                  <a:lnTo>
                    <a:pt x="24879" y="2639293"/>
                  </a:lnTo>
                  <a:lnTo>
                    <a:pt x="24553" y="2583585"/>
                  </a:lnTo>
                  <a:lnTo>
                    <a:pt x="22759" y="2529306"/>
                  </a:lnTo>
                  <a:lnTo>
                    <a:pt x="19235" y="2477373"/>
                  </a:lnTo>
                  <a:lnTo>
                    <a:pt x="13716" y="2428701"/>
                  </a:lnTo>
                  <a:lnTo>
                    <a:pt x="8648" y="2382041"/>
                  </a:lnTo>
                  <a:lnTo>
                    <a:pt x="6252" y="2335380"/>
                  </a:lnTo>
                  <a:lnTo>
                    <a:pt x="5926" y="2288493"/>
                  </a:lnTo>
                  <a:lnTo>
                    <a:pt x="7068" y="2241155"/>
                  </a:lnTo>
                  <a:lnTo>
                    <a:pt x="9075" y="2193140"/>
                  </a:lnTo>
                  <a:lnTo>
                    <a:pt x="11345" y="2144221"/>
                  </a:lnTo>
                  <a:lnTo>
                    <a:pt x="13276" y="2094174"/>
                  </a:lnTo>
                  <a:lnTo>
                    <a:pt x="14267" y="2042772"/>
                  </a:lnTo>
                  <a:lnTo>
                    <a:pt x="13057" y="1941664"/>
                  </a:lnTo>
                  <a:lnTo>
                    <a:pt x="13569" y="1893924"/>
                  </a:lnTo>
                  <a:lnTo>
                    <a:pt x="14868" y="1846128"/>
                  </a:lnTo>
                  <a:lnTo>
                    <a:pt x="18288" y="1748616"/>
                  </a:lnTo>
                  <a:lnTo>
                    <a:pt x="19641" y="1698023"/>
                  </a:lnTo>
                  <a:lnTo>
                    <a:pt x="20244" y="1645618"/>
                  </a:lnTo>
                  <a:lnTo>
                    <a:pt x="19714" y="1590965"/>
                  </a:lnTo>
                  <a:lnTo>
                    <a:pt x="17666" y="1533623"/>
                  </a:lnTo>
                  <a:lnTo>
                    <a:pt x="13716" y="1473153"/>
                  </a:lnTo>
                  <a:lnTo>
                    <a:pt x="9525" y="1420800"/>
                  </a:lnTo>
                  <a:lnTo>
                    <a:pt x="6096" y="1367637"/>
                  </a:lnTo>
                  <a:lnTo>
                    <a:pt x="3429" y="1314062"/>
                  </a:lnTo>
                  <a:lnTo>
                    <a:pt x="1524" y="1260471"/>
                  </a:lnTo>
                  <a:lnTo>
                    <a:pt x="381" y="1207260"/>
                  </a:lnTo>
                  <a:lnTo>
                    <a:pt x="0" y="1154828"/>
                  </a:lnTo>
                  <a:lnTo>
                    <a:pt x="381" y="1103570"/>
                  </a:lnTo>
                  <a:lnTo>
                    <a:pt x="1524" y="1053884"/>
                  </a:lnTo>
                  <a:lnTo>
                    <a:pt x="3429" y="1006166"/>
                  </a:lnTo>
                  <a:lnTo>
                    <a:pt x="6096" y="960814"/>
                  </a:lnTo>
                  <a:lnTo>
                    <a:pt x="9525" y="918224"/>
                  </a:lnTo>
                  <a:lnTo>
                    <a:pt x="16723" y="850044"/>
                  </a:lnTo>
                  <a:lnTo>
                    <a:pt x="19299" y="817219"/>
                  </a:lnTo>
                  <a:lnTo>
                    <a:pt x="23200" y="740375"/>
                  </a:lnTo>
                  <a:lnTo>
                    <a:pt x="24548" y="696873"/>
                  </a:lnTo>
                  <a:lnTo>
                    <a:pt x="25508" y="650331"/>
                  </a:lnTo>
                  <a:lnTo>
                    <a:pt x="26092" y="601006"/>
                  </a:lnTo>
                  <a:lnTo>
                    <a:pt x="26312" y="549158"/>
                  </a:lnTo>
                  <a:lnTo>
                    <a:pt x="26178" y="495044"/>
                  </a:lnTo>
                  <a:lnTo>
                    <a:pt x="25702" y="438924"/>
                  </a:lnTo>
                  <a:lnTo>
                    <a:pt x="24894" y="381056"/>
                  </a:lnTo>
                  <a:lnTo>
                    <a:pt x="23766" y="321700"/>
                  </a:lnTo>
                  <a:lnTo>
                    <a:pt x="22329" y="261113"/>
                  </a:lnTo>
                  <a:lnTo>
                    <a:pt x="20594" y="199555"/>
                  </a:lnTo>
                  <a:lnTo>
                    <a:pt x="18573" y="137283"/>
                  </a:lnTo>
                  <a:lnTo>
                    <a:pt x="16276" y="74558"/>
                  </a:lnTo>
                  <a:lnTo>
                    <a:pt x="13716" y="11637"/>
                  </a:lnTo>
                  <a:lnTo>
                    <a:pt x="64482" y="10082"/>
                  </a:lnTo>
                  <a:lnTo>
                    <a:pt x="116854" y="9354"/>
                  </a:lnTo>
                  <a:lnTo>
                    <a:pt x="170292" y="9267"/>
                  </a:lnTo>
                  <a:lnTo>
                    <a:pt x="224257" y="9630"/>
                  </a:lnTo>
                  <a:lnTo>
                    <a:pt x="383920" y="11550"/>
                  </a:lnTo>
                  <a:lnTo>
                    <a:pt x="434599" y="11838"/>
                  </a:lnTo>
                  <a:lnTo>
                    <a:pt x="483107" y="11637"/>
                  </a:lnTo>
                  <a:lnTo>
                    <a:pt x="531413" y="11035"/>
                  </a:lnTo>
                  <a:lnTo>
                    <a:pt x="582366" y="11111"/>
                  </a:lnTo>
                  <a:lnTo>
                    <a:pt x="635225" y="11637"/>
                  </a:lnTo>
                  <a:lnTo>
                    <a:pt x="743703" y="13143"/>
                  </a:lnTo>
                  <a:lnTo>
                    <a:pt x="797842" y="13669"/>
                  </a:lnTo>
                  <a:lnTo>
                    <a:pt x="850927" y="13745"/>
                  </a:lnTo>
                  <a:lnTo>
                    <a:pt x="902218" y="13143"/>
                  </a:lnTo>
                  <a:lnTo>
                    <a:pt x="950976" y="11637"/>
                  </a:lnTo>
                  <a:lnTo>
                    <a:pt x="1091309" y="5289"/>
                  </a:lnTo>
                  <a:lnTo>
                    <a:pt x="1144939" y="3173"/>
                  </a:lnTo>
                  <a:lnTo>
                    <a:pt x="1199854" y="1435"/>
                  </a:lnTo>
                  <a:lnTo>
                    <a:pt x="1254768" y="302"/>
                  </a:lnTo>
                  <a:lnTo>
                    <a:pt x="1308398" y="0"/>
                  </a:lnTo>
                  <a:lnTo>
                    <a:pt x="1359458" y="755"/>
                  </a:lnTo>
                  <a:lnTo>
                    <a:pt x="1406664" y="2796"/>
                  </a:lnTo>
                  <a:lnTo>
                    <a:pt x="1448731" y="6347"/>
                  </a:lnTo>
                  <a:lnTo>
                    <a:pt x="1484375" y="11637"/>
                  </a:lnTo>
                  <a:lnTo>
                    <a:pt x="1520765" y="17408"/>
                  </a:lnTo>
                  <a:lnTo>
                    <a:pt x="1564196" y="22210"/>
                  </a:lnTo>
                  <a:lnTo>
                    <a:pt x="1613322" y="25982"/>
                  </a:lnTo>
                  <a:lnTo>
                    <a:pt x="1666797" y="28661"/>
                  </a:lnTo>
                  <a:lnTo>
                    <a:pt x="1723275" y="30186"/>
                  </a:lnTo>
                  <a:lnTo>
                    <a:pt x="1781408" y="30496"/>
                  </a:lnTo>
                  <a:lnTo>
                    <a:pt x="1839850" y="29527"/>
                  </a:lnTo>
                  <a:lnTo>
                    <a:pt x="1897255" y="27219"/>
                  </a:lnTo>
                  <a:lnTo>
                    <a:pt x="1952276" y="23509"/>
                  </a:lnTo>
                  <a:lnTo>
                    <a:pt x="2003566" y="18336"/>
                  </a:lnTo>
                  <a:lnTo>
                    <a:pt x="2049779" y="11637"/>
                  </a:lnTo>
                  <a:lnTo>
                    <a:pt x="2097148" y="5054"/>
                  </a:lnTo>
                  <a:lnTo>
                    <a:pt x="2143621" y="1396"/>
                  </a:lnTo>
                  <a:lnTo>
                    <a:pt x="2189765" y="116"/>
                  </a:lnTo>
                  <a:lnTo>
                    <a:pt x="2236146" y="665"/>
                  </a:lnTo>
                  <a:lnTo>
                    <a:pt x="2283332" y="2493"/>
                  </a:lnTo>
                  <a:lnTo>
                    <a:pt x="2382386" y="7797"/>
                  </a:lnTo>
                  <a:lnTo>
                    <a:pt x="2435388" y="10174"/>
                  </a:lnTo>
                  <a:lnTo>
                    <a:pt x="2491462" y="11637"/>
                  </a:lnTo>
                  <a:lnTo>
                    <a:pt x="2551175" y="11637"/>
                  </a:lnTo>
                  <a:lnTo>
                    <a:pt x="2785255" y="7808"/>
                  </a:lnTo>
                  <a:lnTo>
                    <a:pt x="2833050" y="7267"/>
                  </a:lnTo>
                  <a:lnTo>
                    <a:pt x="2881859" y="6918"/>
                  </a:lnTo>
                  <a:lnTo>
                    <a:pt x="2931980" y="6809"/>
                  </a:lnTo>
                  <a:lnTo>
                    <a:pt x="2983707" y="6992"/>
                  </a:lnTo>
                  <a:lnTo>
                    <a:pt x="3037336" y="7517"/>
                  </a:lnTo>
                  <a:lnTo>
                    <a:pt x="3093163" y="8433"/>
                  </a:lnTo>
                  <a:lnTo>
                    <a:pt x="3151483" y="9789"/>
                  </a:lnTo>
                  <a:lnTo>
                    <a:pt x="3212591" y="11637"/>
                  </a:lnTo>
                  <a:lnTo>
                    <a:pt x="3207524" y="79375"/>
                  </a:lnTo>
                  <a:lnTo>
                    <a:pt x="3203548" y="140251"/>
                  </a:lnTo>
                  <a:lnTo>
                    <a:pt x="3200738" y="195646"/>
                  </a:lnTo>
                  <a:lnTo>
                    <a:pt x="3199170" y="246940"/>
                  </a:lnTo>
                  <a:lnTo>
                    <a:pt x="3198919" y="295511"/>
                  </a:lnTo>
                  <a:lnTo>
                    <a:pt x="3200061" y="342740"/>
                  </a:lnTo>
                  <a:lnTo>
                    <a:pt x="3202670" y="390007"/>
                  </a:lnTo>
                  <a:lnTo>
                    <a:pt x="3206822" y="438692"/>
                  </a:lnTo>
                  <a:lnTo>
                    <a:pt x="3212591" y="490173"/>
                  </a:lnTo>
                  <a:lnTo>
                    <a:pt x="3216747" y="539574"/>
                  </a:lnTo>
                  <a:lnTo>
                    <a:pt x="3217858" y="591306"/>
                  </a:lnTo>
                  <a:lnTo>
                    <a:pt x="3216720" y="644684"/>
                  </a:lnTo>
                  <a:lnTo>
                    <a:pt x="3214128" y="699022"/>
                  </a:lnTo>
                  <a:lnTo>
                    <a:pt x="3207763" y="807836"/>
                  </a:lnTo>
                  <a:lnTo>
                    <a:pt x="3205583" y="860940"/>
                  </a:lnTo>
                  <a:lnTo>
                    <a:pt x="3205130" y="912260"/>
                  </a:lnTo>
                  <a:lnTo>
                    <a:pt x="3207201" y="961112"/>
                  </a:lnTo>
                  <a:lnTo>
                    <a:pt x="3212591" y="1006809"/>
                  </a:lnTo>
                  <a:lnTo>
                    <a:pt x="3217711" y="1042907"/>
                  </a:lnTo>
                  <a:lnTo>
                    <a:pt x="3221840" y="1083875"/>
                  </a:lnTo>
                  <a:lnTo>
                    <a:pt x="3225015" y="1128955"/>
                  </a:lnTo>
                  <a:lnTo>
                    <a:pt x="3227275" y="1177389"/>
                  </a:lnTo>
                  <a:lnTo>
                    <a:pt x="3228657" y="1228421"/>
                  </a:lnTo>
                  <a:lnTo>
                    <a:pt x="3229198" y="1281292"/>
                  </a:lnTo>
                  <a:lnTo>
                    <a:pt x="3228936" y="1335245"/>
                  </a:lnTo>
                  <a:lnTo>
                    <a:pt x="3227908" y="1389523"/>
                  </a:lnTo>
                  <a:lnTo>
                    <a:pt x="3226151" y="1443368"/>
                  </a:lnTo>
                  <a:lnTo>
                    <a:pt x="3223704" y="1496022"/>
                  </a:lnTo>
                  <a:lnTo>
                    <a:pt x="3220603" y="1546729"/>
                  </a:lnTo>
                  <a:lnTo>
                    <a:pt x="3216887" y="1594731"/>
                  </a:lnTo>
                  <a:lnTo>
                    <a:pt x="3207817" y="1690663"/>
                  </a:lnTo>
                  <a:lnTo>
                    <a:pt x="3204244" y="1743149"/>
                  </a:lnTo>
                  <a:lnTo>
                    <a:pt x="3201792" y="1796308"/>
                  </a:lnTo>
                  <a:lnTo>
                    <a:pt x="3200377" y="1849721"/>
                  </a:lnTo>
                  <a:lnTo>
                    <a:pt x="3199916" y="1902969"/>
                  </a:lnTo>
                  <a:lnTo>
                    <a:pt x="3200329" y="1955634"/>
                  </a:lnTo>
                  <a:lnTo>
                    <a:pt x="3201531" y="2007295"/>
                  </a:lnTo>
                  <a:lnTo>
                    <a:pt x="3203441" y="2057535"/>
                  </a:lnTo>
                  <a:lnTo>
                    <a:pt x="3205976" y="2105933"/>
                  </a:lnTo>
                  <a:lnTo>
                    <a:pt x="3209053" y="2152071"/>
                  </a:lnTo>
                  <a:lnTo>
                    <a:pt x="3212591" y="2195529"/>
                  </a:lnTo>
                  <a:lnTo>
                    <a:pt x="3214721" y="2238335"/>
                  </a:lnTo>
                  <a:lnTo>
                    <a:pt x="3214817" y="2282776"/>
                  </a:lnTo>
                  <a:lnTo>
                    <a:pt x="3213416" y="2328825"/>
                  </a:lnTo>
                  <a:lnTo>
                    <a:pt x="3211053" y="2376454"/>
                  </a:lnTo>
                  <a:lnTo>
                    <a:pt x="3208263" y="2425635"/>
                  </a:lnTo>
                  <a:lnTo>
                    <a:pt x="3205584" y="2476341"/>
                  </a:lnTo>
                  <a:lnTo>
                    <a:pt x="3203550" y="2528546"/>
                  </a:lnTo>
                  <a:lnTo>
                    <a:pt x="3202699" y="2582220"/>
                  </a:lnTo>
                  <a:lnTo>
                    <a:pt x="3203564" y="2637337"/>
                  </a:lnTo>
                  <a:lnTo>
                    <a:pt x="3206683" y="2693869"/>
                  </a:lnTo>
                  <a:lnTo>
                    <a:pt x="3212591" y="2751789"/>
                  </a:lnTo>
                  <a:lnTo>
                    <a:pt x="3219358" y="2808094"/>
                  </a:lnTo>
                  <a:lnTo>
                    <a:pt x="3224710" y="2861100"/>
                  </a:lnTo>
                  <a:lnTo>
                    <a:pt x="3228667" y="2911517"/>
                  </a:lnTo>
                  <a:lnTo>
                    <a:pt x="3231250" y="2960052"/>
                  </a:lnTo>
                  <a:lnTo>
                    <a:pt x="3232480" y="3007411"/>
                  </a:lnTo>
                  <a:lnTo>
                    <a:pt x="3232377" y="3054304"/>
                  </a:lnTo>
                  <a:lnTo>
                    <a:pt x="3230962" y="3101437"/>
                  </a:lnTo>
                  <a:lnTo>
                    <a:pt x="3228255" y="3149518"/>
                  </a:lnTo>
                  <a:lnTo>
                    <a:pt x="3224277" y="3199255"/>
                  </a:lnTo>
                  <a:lnTo>
                    <a:pt x="3219049" y="3251355"/>
                  </a:lnTo>
                  <a:lnTo>
                    <a:pt x="3206596" y="3357570"/>
                  </a:lnTo>
                  <a:lnTo>
                    <a:pt x="3201585" y="3406016"/>
                  </a:lnTo>
                  <a:lnTo>
                    <a:pt x="3197590" y="3452567"/>
                  </a:lnTo>
                  <a:lnTo>
                    <a:pt x="3194642" y="3497928"/>
                  </a:lnTo>
                  <a:lnTo>
                    <a:pt x="3192774" y="3542803"/>
                  </a:lnTo>
                  <a:lnTo>
                    <a:pt x="3192017" y="3587894"/>
                  </a:lnTo>
                  <a:lnTo>
                    <a:pt x="3192404" y="3633906"/>
                  </a:lnTo>
                  <a:lnTo>
                    <a:pt x="3193965" y="3681542"/>
                  </a:lnTo>
                  <a:lnTo>
                    <a:pt x="3196732" y="3731507"/>
                  </a:lnTo>
                  <a:lnTo>
                    <a:pt x="3200738" y="3784504"/>
                  </a:lnTo>
                  <a:lnTo>
                    <a:pt x="3206014" y="3841237"/>
                  </a:lnTo>
                  <a:lnTo>
                    <a:pt x="3212591" y="3902409"/>
                  </a:lnTo>
                  <a:lnTo>
                    <a:pt x="3168492" y="3898697"/>
                  </a:lnTo>
                  <a:lnTo>
                    <a:pt x="3119550" y="3896527"/>
                  </a:lnTo>
                  <a:lnTo>
                    <a:pt x="3067360" y="3895636"/>
                  </a:lnTo>
                  <a:lnTo>
                    <a:pt x="3013514" y="3895761"/>
                  </a:lnTo>
                  <a:lnTo>
                    <a:pt x="2959605" y="3896640"/>
                  </a:lnTo>
                  <a:lnTo>
                    <a:pt x="2907227" y="3898007"/>
                  </a:lnTo>
                  <a:lnTo>
                    <a:pt x="2775204" y="3902409"/>
                  </a:lnTo>
                  <a:lnTo>
                    <a:pt x="2738178" y="3902710"/>
                  </a:lnTo>
                  <a:lnTo>
                    <a:pt x="2696650" y="3902673"/>
                  </a:lnTo>
                  <a:lnTo>
                    <a:pt x="2499303" y="3901393"/>
                  </a:lnTo>
                  <a:lnTo>
                    <a:pt x="2445608" y="3901356"/>
                  </a:lnTo>
                  <a:lnTo>
                    <a:pt x="2391548" y="3901657"/>
                  </a:lnTo>
                  <a:lnTo>
                    <a:pt x="2337816" y="3902409"/>
                  </a:lnTo>
                  <a:lnTo>
                    <a:pt x="2295233" y="3902684"/>
                  </a:lnTo>
                  <a:lnTo>
                    <a:pt x="2253488" y="3902038"/>
                  </a:lnTo>
                  <a:lnTo>
                    <a:pt x="2211909" y="3900761"/>
                  </a:lnTo>
                  <a:lnTo>
                    <a:pt x="2126551" y="3897463"/>
                  </a:lnTo>
                  <a:lnTo>
                    <a:pt x="2081426" y="3896020"/>
                  </a:lnTo>
                  <a:lnTo>
                    <a:pt x="2033773" y="3895100"/>
                  </a:lnTo>
                  <a:lnTo>
                    <a:pt x="1982919" y="3894990"/>
                  </a:lnTo>
                  <a:lnTo>
                    <a:pt x="1928190" y="3895979"/>
                  </a:lnTo>
                  <a:lnTo>
                    <a:pt x="1868914" y="3898356"/>
                  </a:lnTo>
                  <a:lnTo>
                    <a:pt x="1804416" y="3902409"/>
                  </a:lnTo>
                  <a:lnTo>
                    <a:pt x="1741336" y="3905776"/>
                  </a:lnTo>
                  <a:lnTo>
                    <a:pt x="1685642" y="3907047"/>
                  </a:lnTo>
                  <a:lnTo>
                    <a:pt x="1635650" y="3906696"/>
                  </a:lnTo>
                  <a:lnTo>
                    <a:pt x="1589677" y="3905199"/>
                  </a:lnTo>
                  <a:lnTo>
                    <a:pt x="1546040" y="3903028"/>
                  </a:lnTo>
                  <a:lnTo>
                    <a:pt x="1503055" y="3900657"/>
                  </a:lnTo>
                  <a:lnTo>
                    <a:pt x="1459040" y="3898562"/>
                  </a:lnTo>
                  <a:lnTo>
                    <a:pt x="1412311" y="3897216"/>
                  </a:lnTo>
                  <a:lnTo>
                    <a:pt x="1361186" y="3897092"/>
                  </a:lnTo>
                  <a:lnTo>
                    <a:pt x="1303980" y="3898665"/>
                  </a:lnTo>
                  <a:lnTo>
                    <a:pt x="1239011" y="3902409"/>
                  </a:lnTo>
                  <a:lnTo>
                    <a:pt x="1162352" y="3907376"/>
                  </a:lnTo>
                  <a:lnTo>
                    <a:pt x="1099188" y="3911102"/>
                  </a:lnTo>
                  <a:lnTo>
                    <a:pt x="1046762" y="3913585"/>
                  </a:lnTo>
                  <a:lnTo>
                    <a:pt x="1002313" y="391482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47966" y="1665248"/>
              <a:ext cx="3226435" cy="3917315"/>
            </a:xfrm>
            <a:custGeom>
              <a:avLst/>
              <a:gdLst/>
              <a:ahLst/>
              <a:cxnLst/>
              <a:rect l="l" t="t" r="r" b="b"/>
              <a:pathLst>
                <a:path w="3226434" h="3917315">
                  <a:moveTo>
                    <a:pt x="10972" y="12675"/>
                  </a:moveTo>
                  <a:lnTo>
                    <a:pt x="49001" y="8561"/>
                  </a:lnTo>
                  <a:lnTo>
                    <a:pt x="93829" y="6177"/>
                  </a:lnTo>
                  <a:lnTo>
                    <a:pt x="143673" y="5224"/>
                  </a:lnTo>
                  <a:lnTo>
                    <a:pt x="196754" y="5400"/>
                  </a:lnTo>
                  <a:lnTo>
                    <a:pt x="251290" y="6403"/>
                  </a:lnTo>
                  <a:lnTo>
                    <a:pt x="305499" y="7933"/>
                  </a:lnTo>
                  <a:lnTo>
                    <a:pt x="357602" y="9689"/>
                  </a:lnTo>
                  <a:lnTo>
                    <a:pt x="405816" y="11370"/>
                  </a:lnTo>
                  <a:lnTo>
                    <a:pt x="448360" y="12675"/>
                  </a:lnTo>
                  <a:lnTo>
                    <a:pt x="488074" y="13786"/>
                  </a:lnTo>
                  <a:lnTo>
                    <a:pt x="535460" y="15162"/>
                  </a:lnTo>
                  <a:lnTo>
                    <a:pt x="588497" y="16611"/>
                  </a:lnTo>
                  <a:lnTo>
                    <a:pt x="645164" y="17942"/>
                  </a:lnTo>
                  <a:lnTo>
                    <a:pt x="703440" y="18961"/>
                  </a:lnTo>
                  <a:lnTo>
                    <a:pt x="761305" y="19478"/>
                  </a:lnTo>
                  <a:lnTo>
                    <a:pt x="816737" y="19300"/>
                  </a:lnTo>
                  <a:lnTo>
                    <a:pt x="867716" y="18234"/>
                  </a:lnTo>
                  <a:lnTo>
                    <a:pt x="912222" y="16090"/>
                  </a:lnTo>
                  <a:lnTo>
                    <a:pt x="948232" y="12675"/>
                  </a:lnTo>
                  <a:lnTo>
                    <a:pt x="981977" y="9137"/>
                  </a:lnTo>
                  <a:lnTo>
                    <a:pt x="1024652" y="6059"/>
                  </a:lnTo>
                  <a:lnTo>
                    <a:pt x="1074459" y="3524"/>
                  </a:lnTo>
                  <a:lnTo>
                    <a:pt x="1129596" y="1614"/>
                  </a:lnTo>
                  <a:lnTo>
                    <a:pt x="1188265" y="412"/>
                  </a:lnTo>
                  <a:lnTo>
                    <a:pt x="1248665" y="0"/>
                  </a:lnTo>
                  <a:lnTo>
                    <a:pt x="1308997" y="460"/>
                  </a:lnTo>
                  <a:lnTo>
                    <a:pt x="1367459" y="1875"/>
                  </a:lnTo>
                  <a:lnTo>
                    <a:pt x="1422254" y="4328"/>
                  </a:lnTo>
                  <a:lnTo>
                    <a:pt x="1471579" y="7900"/>
                  </a:lnTo>
                  <a:lnTo>
                    <a:pt x="1513636" y="12675"/>
                  </a:lnTo>
                  <a:lnTo>
                    <a:pt x="1554998" y="17695"/>
                  </a:lnTo>
                  <a:lnTo>
                    <a:pt x="1596359" y="21014"/>
                  </a:lnTo>
                  <a:lnTo>
                    <a:pt x="1638452" y="22852"/>
                  </a:lnTo>
                  <a:lnTo>
                    <a:pt x="1682008" y="23428"/>
                  </a:lnTo>
                  <a:lnTo>
                    <a:pt x="1727758" y="22962"/>
                  </a:lnTo>
                  <a:lnTo>
                    <a:pt x="1776435" y="21672"/>
                  </a:lnTo>
                  <a:lnTo>
                    <a:pt x="1828769" y="19780"/>
                  </a:lnTo>
                  <a:lnTo>
                    <a:pt x="1885492" y="17503"/>
                  </a:lnTo>
                  <a:lnTo>
                    <a:pt x="1947336" y="15061"/>
                  </a:lnTo>
                  <a:lnTo>
                    <a:pt x="2015032" y="12675"/>
                  </a:lnTo>
                  <a:lnTo>
                    <a:pt x="2085623" y="11069"/>
                  </a:lnTo>
                  <a:lnTo>
                    <a:pt x="2142317" y="11006"/>
                  </a:lnTo>
                  <a:lnTo>
                    <a:pt x="2188712" y="11997"/>
                  </a:lnTo>
                  <a:lnTo>
                    <a:pt x="2228409" y="13553"/>
                  </a:lnTo>
                  <a:lnTo>
                    <a:pt x="2265008" y="15183"/>
                  </a:lnTo>
                  <a:lnTo>
                    <a:pt x="2302109" y="16400"/>
                  </a:lnTo>
                  <a:lnTo>
                    <a:pt x="2343311" y="16714"/>
                  </a:lnTo>
                  <a:lnTo>
                    <a:pt x="2392215" y="15635"/>
                  </a:lnTo>
                  <a:lnTo>
                    <a:pt x="2452420" y="12675"/>
                  </a:lnTo>
                  <a:lnTo>
                    <a:pt x="2492396" y="10513"/>
                  </a:lnTo>
                  <a:lnTo>
                    <a:pt x="2532125" y="8871"/>
                  </a:lnTo>
                  <a:lnTo>
                    <a:pt x="2572012" y="7700"/>
                  </a:lnTo>
                  <a:lnTo>
                    <a:pt x="2612459" y="6953"/>
                  </a:lnTo>
                  <a:lnTo>
                    <a:pt x="2653871" y="6579"/>
                  </a:lnTo>
                  <a:lnTo>
                    <a:pt x="2696650" y="6530"/>
                  </a:lnTo>
                  <a:lnTo>
                    <a:pt x="2741202" y="6758"/>
                  </a:lnTo>
                  <a:lnTo>
                    <a:pt x="2787930" y="7213"/>
                  </a:lnTo>
                  <a:lnTo>
                    <a:pt x="2837236" y="7847"/>
                  </a:lnTo>
                  <a:lnTo>
                    <a:pt x="2889526" y="8611"/>
                  </a:lnTo>
                  <a:lnTo>
                    <a:pt x="2945202" y="9456"/>
                  </a:lnTo>
                  <a:lnTo>
                    <a:pt x="3004669" y="10334"/>
                  </a:lnTo>
                  <a:lnTo>
                    <a:pt x="3068330" y="11195"/>
                  </a:lnTo>
                  <a:lnTo>
                    <a:pt x="3136588" y="11992"/>
                  </a:lnTo>
                  <a:lnTo>
                    <a:pt x="3209848" y="12675"/>
                  </a:lnTo>
                  <a:lnTo>
                    <a:pt x="3204524" y="66129"/>
                  </a:lnTo>
                  <a:lnTo>
                    <a:pt x="3200203" y="119893"/>
                  </a:lnTo>
                  <a:lnTo>
                    <a:pt x="3196905" y="173670"/>
                  </a:lnTo>
                  <a:lnTo>
                    <a:pt x="3194652" y="227166"/>
                  </a:lnTo>
                  <a:lnTo>
                    <a:pt x="3193463" y="280085"/>
                  </a:lnTo>
                  <a:lnTo>
                    <a:pt x="3193360" y="332131"/>
                  </a:lnTo>
                  <a:lnTo>
                    <a:pt x="3194363" y="383009"/>
                  </a:lnTo>
                  <a:lnTo>
                    <a:pt x="3196493" y="432424"/>
                  </a:lnTo>
                  <a:lnTo>
                    <a:pt x="3199770" y="480080"/>
                  </a:lnTo>
                  <a:lnTo>
                    <a:pt x="3204215" y="525682"/>
                  </a:lnTo>
                  <a:lnTo>
                    <a:pt x="3209848" y="568935"/>
                  </a:lnTo>
                  <a:lnTo>
                    <a:pt x="3215173" y="613663"/>
                  </a:lnTo>
                  <a:lnTo>
                    <a:pt x="3219494" y="663778"/>
                  </a:lnTo>
                  <a:lnTo>
                    <a:pt x="3222791" y="717863"/>
                  </a:lnTo>
                  <a:lnTo>
                    <a:pt x="3225045" y="774504"/>
                  </a:lnTo>
                  <a:lnTo>
                    <a:pt x="3226233" y="832286"/>
                  </a:lnTo>
                  <a:lnTo>
                    <a:pt x="3226336" y="889792"/>
                  </a:lnTo>
                  <a:lnTo>
                    <a:pt x="3225333" y="945609"/>
                  </a:lnTo>
                  <a:lnTo>
                    <a:pt x="3223204" y="998320"/>
                  </a:lnTo>
                  <a:lnTo>
                    <a:pt x="3219927" y="1046511"/>
                  </a:lnTo>
                  <a:lnTo>
                    <a:pt x="3215482" y="1088766"/>
                  </a:lnTo>
                  <a:lnTo>
                    <a:pt x="3209848" y="1123671"/>
                  </a:lnTo>
                  <a:lnTo>
                    <a:pt x="3203928" y="1164311"/>
                  </a:lnTo>
                  <a:lnTo>
                    <a:pt x="3201770" y="1210144"/>
                  </a:lnTo>
                  <a:lnTo>
                    <a:pt x="3202398" y="1259815"/>
                  </a:lnTo>
                  <a:lnTo>
                    <a:pt x="3204831" y="1311969"/>
                  </a:lnTo>
                  <a:lnTo>
                    <a:pt x="3208092" y="1365253"/>
                  </a:lnTo>
                  <a:lnTo>
                    <a:pt x="3211203" y="1418311"/>
                  </a:lnTo>
                  <a:lnTo>
                    <a:pt x="3213185" y="1469788"/>
                  </a:lnTo>
                  <a:lnTo>
                    <a:pt x="3213059" y="1518330"/>
                  </a:lnTo>
                  <a:lnTo>
                    <a:pt x="3209848" y="1562583"/>
                  </a:lnTo>
                  <a:lnTo>
                    <a:pt x="3207025" y="1595641"/>
                  </a:lnTo>
                  <a:lnTo>
                    <a:pt x="3205932" y="1631593"/>
                  </a:lnTo>
                  <a:lnTo>
                    <a:pt x="3206205" y="1670477"/>
                  </a:lnTo>
                  <a:lnTo>
                    <a:pt x="3207478" y="1712330"/>
                  </a:lnTo>
                  <a:lnTo>
                    <a:pt x="3209385" y="1757188"/>
                  </a:lnTo>
                  <a:lnTo>
                    <a:pt x="3211563" y="1805089"/>
                  </a:lnTo>
                  <a:lnTo>
                    <a:pt x="3213645" y="1856070"/>
                  </a:lnTo>
                  <a:lnTo>
                    <a:pt x="3215267" y="1910168"/>
                  </a:lnTo>
                  <a:lnTo>
                    <a:pt x="3216063" y="1967419"/>
                  </a:lnTo>
                  <a:lnTo>
                    <a:pt x="3215669" y="2027861"/>
                  </a:lnTo>
                  <a:lnTo>
                    <a:pt x="3213719" y="2091532"/>
                  </a:lnTo>
                  <a:lnTo>
                    <a:pt x="3209848" y="2158467"/>
                  </a:lnTo>
                  <a:lnTo>
                    <a:pt x="3204540" y="2231491"/>
                  </a:lnTo>
                  <a:lnTo>
                    <a:pt x="3201216" y="2289116"/>
                  </a:lnTo>
                  <a:lnTo>
                    <a:pt x="3199575" y="2334690"/>
                  </a:lnTo>
                  <a:lnTo>
                    <a:pt x="3199314" y="2371558"/>
                  </a:lnTo>
                  <a:lnTo>
                    <a:pt x="3200133" y="2403069"/>
                  </a:lnTo>
                  <a:lnTo>
                    <a:pt x="3201728" y="2432567"/>
                  </a:lnTo>
                  <a:lnTo>
                    <a:pt x="3203799" y="2463401"/>
                  </a:lnTo>
                  <a:lnTo>
                    <a:pt x="3206044" y="2498916"/>
                  </a:lnTo>
                  <a:lnTo>
                    <a:pt x="3208161" y="2542460"/>
                  </a:lnTo>
                  <a:lnTo>
                    <a:pt x="3209848" y="2597379"/>
                  </a:lnTo>
                  <a:lnTo>
                    <a:pt x="3211188" y="2650591"/>
                  </a:lnTo>
                  <a:lnTo>
                    <a:pt x="3212631" y="2699641"/>
                  </a:lnTo>
                  <a:lnTo>
                    <a:pt x="3214053" y="2745730"/>
                  </a:lnTo>
                  <a:lnTo>
                    <a:pt x="3215331" y="2790060"/>
                  </a:lnTo>
                  <a:lnTo>
                    <a:pt x="3216340" y="2833833"/>
                  </a:lnTo>
                  <a:lnTo>
                    <a:pt x="3216959" y="2878253"/>
                  </a:lnTo>
                  <a:lnTo>
                    <a:pt x="3217062" y="2924520"/>
                  </a:lnTo>
                  <a:lnTo>
                    <a:pt x="3216526" y="2973838"/>
                  </a:lnTo>
                  <a:lnTo>
                    <a:pt x="3215228" y="3027408"/>
                  </a:lnTo>
                  <a:lnTo>
                    <a:pt x="3213043" y="3086433"/>
                  </a:lnTo>
                  <a:lnTo>
                    <a:pt x="3209848" y="3152115"/>
                  </a:lnTo>
                  <a:lnTo>
                    <a:pt x="3206852" y="3204094"/>
                  </a:lnTo>
                  <a:lnTo>
                    <a:pt x="3204002" y="3257904"/>
                  </a:lnTo>
                  <a:lnTo>
                    <a:pt x="3201363" y="3313061"/>
                  </a:lnTo>
                  <a:lnTo>
                    <a:pt x="3199000" y="3369080"/>
                  </a:lnTo>
                  <a:lnTo>
                    <a:pt x="3196979" y="3425475"/>
                  </a:lnTo>
                  <a:lnTo>
                    <a:pt x="3195364" y="3481762"/>
                  </a:lnTo>
                  <a:lnTo>
                    <a:pt x="3194221" y="3537456"/>
                  </a:lnTo>
                  <a:lnTo>
                    <a:pt x="3193614" y="3592071"/>
                  </a:lnTo>
                  <a:lnTo>
                    <a:pt x="3193608" y="3645123"/>
                  </a:lnTo>
                  <a:lnTo>
                    <a:pt x="3194270" y="3696126"/>
                  </a:lnTo>
                  <a:lnTo>
                    <a:pt x="3195662" y="3744597"/>
                  </a:lnTo>
                  <a:lnTo>
                    <a:pt x="3197851" y="3790049"/>
                  </a:lnTo>
                  <a:lnTo>
                    <a:pt x="3200902" y="3831998"/>
                  </a:lnTo>
                  <a:lnTo>
                    <a:pt x="3204879" y="3869959"/>
                  </a:lnTo>
                  <a:lnTo>
                    <a:pt x="3209848" y="3903447"/>
                  </a:lnTo>
                  <a:lnTo>
                    <a:pt x="3177021" y="3898294"/>
                  </a:lnTo>
                  <a:lnTo>
                    <a:pt x="3138196" y="3895100"/>
                  </a:lnTo>
                  <a:lnTo>
                    <a:pt x="3094329" y="3893554"/>
                  </a:lnTo>
                  <a:lnTo>
                    <a:pt x="3046374" y="3893348"/>
                  </a:lnTo>
                  <a:lnTo>
                    <a:pt x="2995286" y="3894172"/>
                  </a:lnTo>
                  <a:lnTo>
                    <a:pt x="2942020" y="3895718"/>
                  </a:lnTo>
                  <a:lnTo>
                    <a:pt x="2887532" y="3897676"/>
                  </a:lnTo>
                  <a:lnTo>
                    <a:pt x="2832776" y="3899737"/>
                  </a:lnTo>
                  <a:lnTo>
                    <a:pt x="2778706" y="3901592"/>
                  </a:lnTo>
                  <a:lnTo>
                    <a:pt x="2726279" y="3902932"/>
                  </a:lnTo>
                  <a:lnTo>
                    <a:pt x="2676448" y="3903447"/>
                  </a:lnTo>
                  <a:lnTo>
                    <a:pt x="2628095" y="3903344"/>
                  </a:lnTo>
                  <a:lnTo>
                    <a:pt x="2579508" y="3903076"/>
                  </a:lnTo>
                  <a:lnTo>
                    <a:pt x="2530756" y="3902705"/>
                  </a:lnTo>
                  <a:lnTo>
                    <a:pt x="2481908" y="3902293"/>
                  </a:lnTo>
                  <a:lnTo>
                    <a:pt x="2433032" y="3901901"/>
                  </a:lnTo>
                  <a:lnTo>
                    <a:pt x="2384198" y="3901592"/>
                  </a:lnTo>
                  <a:lnTo>
                    <a:pt x="2335473" y="3901427"/>
                  </a:lnTo>
                  <a:lnTo>
                    <a:pt x="2286927" y="3901468"/>
                  </a:lnTo>
                  <a:lnTo>
                    <a:pt x="2238629" y="3901777"/>
                  </a:lnTo>
                  <a:lnTo>
                    <a:pt x="2190646" y="3902416"/>
                  </a:lnTo>
                  <a:lnTo>
                    <a:pt x="2143048" y="3903447"/>
                  </a:lnTo>
                  <a:lnTo>
                    <a:pt x="2095038" y="3904374"/>
                  </a:lnTo>
                  <a:lnTo>
                    <a:pt x="2045984" y="3905425"/>
                  </a:lnTo>
                  <a:lnTo>
                    <a:pt x="1996202" y="3906497"/>
                  </a:lnTo>
                  <a:lnTo>
                    <a:pt x="1946007" y="3907486"/>
                  </a:lnTo>
                  <a:lnTo>
                    <a:pt x="1895716" y="3908290"/>
                  </a:lnTo>
                  <a:lnTo>
                    <a:pt x="1845645" y="3908805"/>
                  </a:lnTo>
                  <a:lnTo>
                    <a:pt x="1796110" y="3908929"/>
                  </a:lnTo>
                  <a:lnTo>
                    <a:pt x="1747427" y="3908558"/>
                  </a:lnTo>
                  <a:lnTo>
                    <a:pt x="1699911" y="3907589"/>
                  </a:lnTo>
                  <a:lnTo>
                    <a:pt x="1653880" y="3905920"/>
                  </a:lnTo>
                  <a:lnTo>
                    <a:pt x="1609648" y="3903447"/>
                  </a:lnTo>
                  <a:lnTo>
                    <a:pt x="1555420" y="3900386"/>
                  </a:lnTo>
                  <a:lnTo>
                    <a:pt x="1498344" y="3899057"/>
                  </a:lnTo>
                  <a:lnTo>
                    <a:pt x="1439863" y="3899044"/>
                  </a:lnTo>
                  <a:lnTo>
                    <a:pt x="1381420" y="3899935"/>
                  </a:lnTo>
                  <a:lnTo>
                    <a:pt x="1324458" y="3901314"/>
                  </a:lnTo>
                  <a:lnTo>
                    <a:pt x="1270417" y="3902769"/>
                  </a:lnTo>
                  <a:lnTo>
                    <a:pt x="1220742" y="3903886"/>
                  </a:lnTo>
                  <a:lnTo>
                    <a:pt x="1176874" y="3904250"/>
                  </a:lnTo>
                  <a:lnTo>
                    <a:pt x="1140256" y="3903447"/>
                  </a:lnTo>
                  <a:lnTo>
                    <a:pt x="1111448" y="3901730"/>
                  </a:lnTo>
                  <a:lnTo>
                    <a:pt x="1073998" y="3899743"/>
                  </a:lnTo>
                  <a:lnTo>
                    <a:pt x="1029361" y="3897660"/>
                  </a:lnTo>
                  <a:lnTo>
                    <a:pt x="978995" y="3895657"/>
                  </a:lnTo>
                  <a:lnTo>
                    <a:pt x="924352" y="3893908"/>
                  </a:lnTo>
                  <a:lnTo>
                    <a:pt x="866889" y="3892588"/>
                  </a:lnTo>
                  <a:lnTo>
                    <a:pt x="808060" y="3891871"/>
                  </a:lnTo>
                  <a:lnTo>
                    <a:pt x="749322" y="3891932"/>
                  </a:lnTo>
                  <a:lnTo>
                    <a:pt x="692129" y="3892945"/>
                  </a:lnTo>
                  <a:lnTo>
                    <a:pt x="637936" y="3895086"/>
                  </a:lnTo>
                  <a:lnTo>
                    <a:pt x="588199" y="3898528"/>
                  </a:lnTo>
                  <a:lnTo>
                    <a:pt x="544372" y="3903447"/>
                  </a:lnTo>
                  <a:lnTo>
                    <a:pt x="498320" y="3908565"/>
                  </a:lnTo>
                  <a:lnTo>
                    <a:pt x="449596" y="3912350"/>
                  </a:lnTo>
                  <a:lnTo>
                    <a:pt x="398927" y="3914906"/>
                  </a:lnTo>
                  <a:lnTo>
                    <a:pt x="347042" y="3916335"/>
                  </a:lnTo>
                  <a:lnTo>
                    <a:pt x="294670" y="3916740"/>
                  </a:lnTo>
                  <a:lnTo>
                    <a:pt x="242538" y="3916225"/>
                  </a:lnTo>
                  <a:lnTo>
                    <a:pt x="191375" y="3914892"/>
                  </a:lnTo>
                  <a:lnTo>
                    <a:pt x="141908" y="3912845"/>
                  </a:lnTo>
                  <a:lnTo>
                    <a:pt x="94867" y="3910186"/>
                  </a:lnTo>
                  <a:lnTo>
                    <a:pt x="50979" y="3907019"/>
                  </a:lnTo>
                  <a:lnTo>
                    <a:pt x="10972" y="3903447"/>
                  </a:lnTo>
                  <a:lnTo>
                    <a:pt x="12631" y="3833921"/>
                  </a:lnTo>
                  <a:lnTo>
                    <a:pt x="14465" y="3772312"/>
                  </a:lnTo>
                  <a:lnTo>
                    <a:pt x="16330" y="3717328"/>
                  </a:lnTo>
                  <a:lnTo>
                    <a:pt x="18084" y="3667678"/>
                  </a:lnTo>
                  <a:lnTo>
                    <a:pt x="19584" y="3622071"/>
                  </a:lnTo>
                  <a:lnTo>
                    <a:pt x="20688" y="3579216"/>
                  </a:lnTo>
                  <a:lnTo>
                    <a:pt x="21251" y="3537821"/>
                  </a:lnTo>
                  <a:lnTo>
                    <a:pt x="21132" y="3496595"/>
                  </a:lnTo>
                  <a:lnTo>
                    <a:pt x="20188" y="3454248"/>
                  </a:lnTo>
                  <a:lnTo>
                    <a:pt x="18275" y="3409487"/>
                  </a:lnTo>
                  <a:lnTo>
                    <a:pt x="15251" y="3361023"/>
                  </a:lnTo>
                  <a:lnTo>
                    <a:pt x="10972" y="3307563"/>
                  </a:lnTo>
                  <a:lnTo>
                    <a:pt x="6877" y="3256581"/>
                  </a:lnTo>
                  <a:lnTo>
                    <a:pt x="4288" y="3206873"/>
                  </a:lnTo>
                  <a:lnTo>
                    <a:pt x="2981" y="3158198"/>
                  </a:lnTo>
                  <a:lnTo>
                    <a:pt x="2731" y="3110313"/>
                  </a:lnTo>
                  <a:lnTo>
                    <a:pt x="3314" y="3062977"/>
                  </a:lnTo>
                  <a:lnTo>
                    <a:pt x="4504" y="3015949"/>
                  </a:lnTo>
                  <a:lnTo>
                    <a:pt x="6078" y="2968988"/>
                  </a:lnTo>
                  <a:lnTo>
                    <a:pt x="7809" y="2921853"/>
                  </a:lnTo>
                  <a:lnTo>
                    <a:pt x="9474" y="2874301"/>
                  </a:lnTo>
                  <a:lnTo>
                    <a:pt x="10847" y="2826091"/>
                  </a:lnTo>
                  <a:lnTo>
                    <a:pt x="11705" y="2776982"/>
                  </a:lnTo>
                  <a:lnTo>
                    <a:pt x="11821" y="2726733"/>
                  </a:lnTo>
                  <a:lnTo>
                    <a:pt x="10972" y="2675103"/>
                  </a:lnTo>
                  <a:lnTo>
                    <a:pt x="9083" y="2614469"/>
                  </a:lnTo>
                  <a:lnTo>
                    <a:pt x="7572" y="2557002"/>
                  </a:lnTo>
                  <a:lnTo>
                    <a:pt x="6438" y="2502318"/>
                  </a:lnTo>
                  <a:lnTo>
                    <a:pt x="5682" y="2450032"/>
                  </a:lnTo>
                  <a:lnTo>
                    <a:pt x="5305" y="2399758"/>
                  </a:lnTo>
                  <a:lnTo>
                    <a:pt x="5305" y="2351112"/>
                  </a:lnTo>
                  <a:lnTo>
                    <a:pt x="5682" y="2303710"/>
                  </a:lnTo>
                  <a:lnTo>
                    <a:pt x="6438" y="2257167"/>
                  </a:lnTo>
                  <a:lnTo>
                    <a:pt x="7572" y="2211098"/>
                  </a:lnTo>
                  <a:lnTo>
                    <a:pt x="9083" y="2165118"/>
                  </a:lnTo>
                  <a:lnTo>
                    <a:pt x="10972" y="2118843"/>
                  </a:lnTo>
                  <a:lnTo>
                    <a:pt x="12862" y="2071674"/>
                  </a:lnTo>
                  <a:lnTo>
                    <a:pt x="14373" y="2023372"/>
                  </a:lnTo>
                  <a:lnTo>
                    <a:pt x="15507" y="1974088"/>
                  </a:lnTo>
                  <a:lnTo>
                    <a:pt x="16262" y="1923972"/>
                  </a:lnTo>
                  <a:lnTo>
                    <a:pt x="16640" y="1873176"/>
                  </a:lnTo>
                  <a:lnTo>
                    <a:pt x="16640" y="1821852"/>
                  </a:lnTo>
                  <a:lnTo>
                    <a:pt x="16262" y="1770149"/>
                  </a:lnTo>
                  <a:lnTo>
                    <a:pt x="15507" y="1718220"/>
                  </a:lnTo>
                  <a:lnTo>
                    <a:pt x="14373" y="1666215"/>
                  </a:lnTo>
                  <a:lnTo>
                    <a:pt x="12862" y="1614285"/>
                  </a:lnTo>
                  <a:lnTo>
                    <a:pt x="10972" y="1562583"/>
                  </a:lnTo>
                  <a:lnTo>
                    <a:pt x="8915" y="1506722"/>
                  </a:lnTo>
                  <a:lnTo>
                    <a:pt x="8046" y="1451648"/>
                  </a:lnTo>
                  <a:lnTo>
                    <a:pt x="8092" y="1397415"/>
                  </a:lnTo>
                  <a:lnTo>
                    <a:pt x="8778" y="1344078"/>
                  </a:lnTo>
                  <a:lnTo>
                    <a:pt x="9829" y="1291692"/>
                  </a:lnTo>
                  <a:lnTo>
                    <a:pt x="10972" y="1240312"/>
                  </a:lnTo>
                  <a:lnTo>
                    <a:pt x="11932" y="1189992"/>
                  </a:lnTo>
                  <a:lnTo>
                    <a:pt x="12435" y="1140788"/>
                  </a:lnTo>
                  <a:lnTo>
                    <a:pt x="12207" y="1092755"/>
                  </a:lnTo>
                  <a:lnTo>
                    <a:pt x="10972" y="1045947"/>
                  </a:lnTo>
                  <a:lnTo>
                    <a:pt x="8915" y="998316"/>
                  </a:lnTo>
                  <a:lnTo>
                    <a:pt x="6583" y="948179"/>
                  </a:lnTo>
                  <a:lnTo>
                    <a:pt x="4251" y="896141"/>
                  </a:lnTo>
                  <a:lnTo>
                    <a:pt x="2194" y="842804"/>
                  </a:lnTo>
                  <a:lnTo>
                    <a:pt x="685" y="788772"/>
                  </a:lnTo>
                  <a:lnTo>
                    <a:pt x="0" y="734648"/>
                  </a:lnTo>
                  <a:lnTo>
                    <a:pt x="411" y="681037"/>
                  </a:lnTo>
                  <a:lnTo>
                    <a:pt x="2194" y="628541"/>
                  </a:lnTo>
                  <a:lnTo>
                    <a:pt x="5623" y="577765"/>
                  </a:lnTo>
                  <a:lnTo>
                    <a:pt x="10972" y="529311"/>
                  </a:lnTo>
                  <a:lnTo>
                    <a:pt x="15375" y="482420"/>
                  </a:lnTo>
                  <a:lnTo>
                    <a:pt x="17117" y="435640"/>
                  </a:lnTo>
                  <a:lnTo>
                    <a:pt x="16829" y="388530"/>
                  </a:lnTo>
                  <a:lnTo>
                    <a:pt x="15142" y="340652"/>
                  </a:lnTo>
                  <a:lnTo>
                    <a:pt x="12687" y="291567"/>
                  </a:lnTo>
                  <a:lnTo>
                    <a:pt x="10094" y="240836"/>
                  </a:lnTo>
                  <a:lnTo>
                    <a:pt x="7996" y="188020"/>
                  </a:lnTo>
                  <a:lnTo>
                    <a:pt x="7022" y="132681"/>
                  </a:lnTo>
                  <a:lnTo>
                    <a:pt x="7804" y="74378"/>
                  </a:lnTo>
                  <a:lnTo>
                    <a:pt x="10972" y="12675"/>
                  </a:lnTo>
                </a:path>
              </a:pathLst>
            </a:custGeom>
            <a:ln w="50292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22919" y="3081527"/>
              <a:ext cx="497205" cy="814069"/>
            </a:xfrm>
            <a:custGeom>
              <a:avLst/>
              <a:gdLst/>
              <a:ahLst/>
              <a:cxnLst/>
              <a:rect l="l" t="t" r="r" b="b"/>
              <a:pathLst>
                <a:path w="497204" h="814070">
                  <a:moveTo>
                    <a:pt x="17335" y="242792"/>
                  </a:moveTo>
                  <a:lnTo>
                    <a:pt x="12573" y="241554"/>
                  </a:lnTo>
                  <a:lnTo>
                    <a:pt x="9048" y="237934"/>
                  </a:lnTo>
                  <a:lnTo>
                    <a:pt x="5524" y="234505"/>
                  </a:lnTo>
                  <a:lnTo>
                    <a:pt x="123" y="193847"/>
                  </a:lnTo>
                  <a:lnTo>
                    <a:pt x="0" y="172688"/>
                  </a:lnTo>
                  <a:lnTo>
                    <a:pt x="285" y="164401"/>
                  </a:lnTo>
                  <a:lnTo>
                    <a:pt x="13525" y="127254"/>
                  </a:lnTo>
                  <a:lnTo>
                    <a:pt x="196119" y="8191"/>
                  </a:lnTo>
                  <a:lnTo>
                    <a:pt x="198215" y="6572"/>
                  </a:lnTo>
                  <a:lnTo>
                    <a:pt x="267080" y="0"/>
                  </a:lnTo>
                  <a:lnTo>
                    <a:pt x="278368" y="123"/>
                  </a:lnTo>
                  <a:lnTo>
                    <a:pt x="322421" y="2762"/>
                  </a:lnTo>
                  <a:lnTo>
                    <a:pt x="339852" y="15811"/>
                  </a:lnTo>
                  <a:lnTo>
                    <a:pt x="339852" y="161544"/>
                  </a:lnTo>
                  <a:lnTo>
                    <a:pt x="176784" y="161544"/>
                  </a:lnTo>
                  <a:lnTo>
                    <a:pt x="46767" y="233172"/>
                  </a:lnTo>
                  <a:lnTo>
                    <a:pt x="37242" y="237934"/>
                  </a:lnTo>
                  <a:lnTo>
                    <a:pt x="29527" y="240792"/>
                  </a:lnTo>
                  <a:lnTo>
                    <a:pt x="23431" y="241744"/>
                  </a:lnTo>
                  <a:lnTo>
                    <a:pt x="17335" y="242792"/>
                  </a:lnTo>
                  <a:close/>
                </a:path>
                <a:path w="497204" h="814070">
                  <a:moveTo>
                    <a:pt x="339852" y="687324"/>
                  </a:moveTo>
                  <a:lnTo>
                    <a:pt x="176784" y="687324"/>
                  </a:lnTo>
                  <a:lnTo>
                    <a:pt x="176784" y="161544"/>
                  </a:lnTo>
                  <a:lnTo>
                    <a:pt x="339852" y="161544"/>
                  </a:lnTo>
                  <a:lnTo>
                    <a:pt x="339852" y="687324"/>
                  </a:lnTo>
                  <a:close/>
                </a:path>
                <a:path w="497204" h="814070">
                  <a:moveTo>
                    <a:pt x="475583" y="813816"/>
                  </a:moveTo>
                  <a:lnTo>
                    <a:pt x="22574" y="813816"/>
                  </a:lnTo>
                  <a:lnTo>
                    <a:pt x="19431" y="812863"/>
                  </a:lnTo>
                  <a:lnTo>
                    <a:pt x="13620" y="808767"/>
                  </a:lnTo>
                  <a:lnTo>
                    <a:pt x="10953" y="805338"/>
                  </a:lnTo>
                  <a:lnTo>
                    <a:pt x="8667" y="800481"/>
                  </a:lnTo>
                  <a:lnTo>
                    <a:pt x="6381" y="795718"/>
                  </a:lnTo>
                  <a:lnTo>
                    <a:pt x="1628" y="742893"/>
                  </a:lnTo>
                  <a:lnTo>
                    <a:pt x="1928" y="734996"/>
                  </a:lnTo>
                  <a:lnTo>
                    <a:pt x="10382" y="696753"/>
                  </a:lnTo>
                  <a:lnTo>
                    <a:pt x="25908" y="687324"/>
                  </a:lnTo>
                  <a:lnTo>
                    <a:pt x="471773" y="687324"/>
                  </a:lnTo>
                  <a:lnTo>
                    <a:pt x="495300" y="721328"/>
                  </a:lnTo>
                  <a:lnTo>
                    <a:pt x="496733" y="742893"/>
                  </a:lnTo>
                  <a:lnTo>
                    <a:pt x="496713" y="759968"/>
                  </a:lnTo>
                  <a:lnTo>
                    <a:pt x="489585" y="800481"/>
                  </a:lnTo>
                  <a:lnTo>
                    <a:pt x="487299" y="805338"/>
                  </a:lnTo>
                  <a:lnTo>
                    <a:pt x="484727" y="808767"/>
                  </a:lnTo>
                  <a:lnTo>
                    <a:pt x="481774" y="810768"/>
                  </a:lnTo>
                  <a:lnTo>
                    <a:pt x="478917" y="812863"/>
                  </a:lnTo>
                  <a:lnTo>
                    <a:pt x="475583" y="813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16279" y="5512748"/>
            <a:ext cx="5547360" cy="79375"/>
            <a:chOff x="716279" y="5512748"/>
            <a:chExt cx="5547360" cy="79375"/>
          </a:xfrm>
        </p:grpSpPr>
        <p:sp>
          <p:nvSpPr>
            <p:cNvPr id="8" name="object 8"/>
            <p:cNvSpPr/>
            <p:nvPr/>
          </p:nvSpPr>
          <p:spPr>
            <a:xfrm>
              <a:off x="736091" y="5532955"/>
              <a:ext cx="5509260" cy="34290"/>
            </a:xfrm>
            <a:custGeom>
              <a:avLst/>
              <a:gdLst/>
              <a:ahLst/>
              <a:cxnLst/>
              <a:rect l="l" t="t" r="r" b="b"/>
              <a:pathLst>
                <a:path w="5509260" h="34289">
                  <a:moveTo>
                    <a:pt x="5509260" y="12476"/>
                  </a:moveTo>
                  <a:lnTo>
                    <a:pt x="4643459" y="12476"/>
                  </a:lnTo>
                  <a:lnTo>
                    <a:pt x="4712867" y="12418"/>
                  </a:lnTo>
                  <a:lnTo>
                    <a:pt x="4786884" y="11356"/>
                  </a:lnTo>
                  <a:lnTo>
                    <a:pt x="4967284" y="6353"/>
                  </a:lnTo>
                  <a:lnTo>
                    <a:pt x="5157787" y="498"/>
                  </a:lnTo>
                  <a:lnTo>
                    <a:pt x="5198550" y="0"/>
                  </a:lnTo>
                  <a:lnTo>
                    <a:pt x="5240247" y="34"/>
                  </a:lnTo>
                  <a:lnTo>
                    <a:pt x="5284206" y="693"/>
                  </a:lnTo>
                  <a:lnTo>
                    <a:pt x="5331757" y="2064"/>
                  </a:lnTo>
                  <a:lnTo>
                    <a:pt x="5384230" y="4238"/>
                  </a:lnTo>
                  <a:lnTo>
                    <a:pt x="5424750" y="6355"/>
                  </a:lnTo>
                  <a:lnTo>
                    <a:pt x="5502175" y="10923"/>
                  </a:lnTo>
                  <a:lnTo>
                    <a:pt x="5509260" y="11356"/>
                  </a:lnTo>
                  <a:lnTo>
                    <a:pt x="5509260" y="12476"/>
                  </a:lnTo>
                  <a:close/>
                </a:path>
                <a:path w="5509260" h="34289">
                  <a:moveTo>
                    <a:pt x="4489756" y="21533"/>
                  </a:moveTo>
                  <a:lnTo>
                    <a:pt x="3935618" y="21533"/>
                  </a:lnTo>
                  <a:lnTo>
                    <a:pt x="3974604" y="20427"/>
                  </a:lnTo>
                  <a:lnTo>
                    <a:pt x="4016808" y="17199"/>
                  </a:lnTo>
                  <a:lnTo>
                    <a:pt x="4068174" y="10917"/>
                  </a:lnTo>
                  <a:lnTo>
                    <a:pt x="4139073" y="4078"/>
                  </a:lnTo>
                  <a:lnTo>
                    <a:pt x="4178339" y="2504"/>
                  </a:lnTo>
                  <a:lnTo>
                    <a:pt x="4219316" y="2026"/>
                  </a:lnTo>
                  <a:lnTo>
                    <a:pt x="4262292" y="2434"/>
                  </a:lnTo>
                  <a:lnTo>
                    <a:pt x="4391452" y="6355"/>
                  </a:lnTo>
                  <a:lnTo>
                    <a:pt x="4517309" y="10423"/>
                  </a:lnTo>
                  <a:lnTo>
                    <a:pt x="4578369" y="11741"/>
                  </a:lnTo>
                  <a:lnTo>
                    <a:pt x="4643459" y="12476"/>
                  </a:lnTo>
                  <a:lnTo>
                    <a:pt x="5509260" y="12476"/>
                  </a:lnTo>
                  <a:lnTo>
                    <a:pt x="5509196" y="16184"/>
                  </a:lnTo>
                  <a:lnTo>
                    <a:pt x="5507932" y="21238"/>
                  </a:lnTo>
                  <a:lnTo>
                    <a:pt x="4532665" y="21238"/>
                  </a:lnTo>
                  <a:lnTo>
                    <a:pt x="4489756" y="21533"/>
                  </a:lnTo>
                  <a:close/>
                </a:path>
                <a:path w="5509260" h="34289">
                  <a:moveTo>
                    <a:pt x="3037257" y="15759"/>
                  </a:moveTo>
                  <a:lnTo>
                    <a:pt x="856883" y="15759"/>
                  </a:lnTo>
                  <a:lnTo>
                    <a:pt x="907894" y="15746"/>
                  </a:lnTo>
                  <a:lnTo>
                    <a:pt x="956823" y="14417"/>
                  </a:lnTo>
                  <a:lnTo>
                    <a:pt x="1009198" y="10917"/>
                  </a:lnTo>
                  <a:lnTo>
                    <a:pt x="1035979" y="9082"/>
                  </a:lnTo>
                  <a:lnTo>
                    <a:pt x="1077196" y="7437"/>
                  </a:lnTo>
                  <a:lnTo>
                    <a:pt x="1125146" y="6353"/>
                  </a:lnTo>
                  <a:lnTo>
                    <a:pt x="1236040" y="5583"/>
                  </a:lnTo>
                  <a:lnTo>
                    <a:pt x="1725168" y="11356"/>
                  </a:lnTo>
                  <a:lnTo>
                    <a:pt x="2284780" y="11425"/>
                  </a:lnTo>
                  <a:lnTo>
                    <a:pt x="2341455" y="13555"/>
                  </a:lnTo>
                  <a:lnTo>
                    <a:pt x="2393385" y="14510"/>
                  </a:lnTo>
                  <a:lnTo>
                    <a:pt x="2954341" y="14510"/>
                  </a:lnTo>
                  <a:lnTo>
                    <a:pt x="3037257" y="15759"/>
                  </a:lnTo>
                  <a:close/>
                </a:path>
                <a:path w="5509260" h="34289">
                  <a:moveTo>
                    <a:pt x="187368" y="22898"/>
                  </a:moveTo>
                  <a:lnTo>
                    <a:pt x="132223" y="22403"/>
                  </a:lnTo>
                  <a:lnTo>
                    <a:pt x="81496" y="20507"/>
                  </a:lnTo>
                  <a:lnTo>
                    <a:pt x="77957" y="20223"/>
                  </a:lnTo>
                  <a:lnTo>
                    <a:pt x="135761" y="16184"/>
                  </a:lnTo>
                  <a:lnTo>
                    <a:pt x="200390" y="12520"/>
                  </a:lnTo>
                  <a:lnTo>
                    <a:pt x="262925" y="9777"/>
                  </a:lnTo>
                  <a:lnTo>
                    <a:pt x="323420" y="7876"/>
                  </a:lnTo>
                  <a:lnTo>
                    <a:pt x="381933" y="6735"/>
                  </a:lnTo>
                  <a:lnTo>
                    <a:pt x="438516" y="6276"/>
                  </a:lnTo>
                  <a:lnTo>
                    <a:pt x="546120" y="7082"/>
                  </a:lnTo>
                  <a:lnTo>
                    <a:pt x="646674" y="9653"/>
                  </a:lnTo>
                  <a:lnTo>
                    <a:pt x="671288" y="10553"/>
                  </a:lnTo>
                  <a:lnTo>
                    <a:pt x="601325" y="10553"/>
                  </a:lnTo>
                  <a:lnTo>
                    <a:pt x="556260" y="11356"/>
                  </a:lnTo>
                  <a:lnTo>
                    <a:pt x="304204" y="20837"/>
                  </a:lnTo>
                  <a:lnTo>
                    <a:pt x="245254" y="22280"/>
                  </a:lnTo>
                  <a:lnTo>
                    <a:pt x="187368" y="22898"/>
                  </a:lnTo>
                  <a:close/>
                </a:path>
                <a:path w="5509260" h="34289">
                  <a:moveTo>
                    <a:pt x="2284780" y="11425"/>
                  </a:moveTo>
                  <a:lnTo>
                    <a:pt x="1767013" y="11425"/>
                  </a:lnTo>
                  <a:lnTo>
                    <a:pt x="2052421" y="6355"/>
                  </a:lnTo>
                  <a:lnTo>
                    <a:pt x="2106674" y="6327"/>
                  </a:lnTo>
                  <a:lnTo>
                    <a:pt x="2163111" y="7028"/>
                  </a:lnTo>
                  <a:lnTo>
                    <a:pt x="2221836" y="8643"/>
                  </a:lnTo>
                  <a:lnTo>
                    <a:pt x="2284780" y="11425"/>
                  </a:lnTo>
                  <a:close/>
                </a:path>
                <a:path w="5509260" h="34289">
                  <a:moveTo>
                    <a:pt x="2954341" y="14510"/>
                  </a:moveTo>
                  <a:lnTo>
                    <a:pt x="2393385" y="14510"/>
                  </a:lnTo>
                  <a:lnTo>
                    <a:pt x="2440402" y="14489"/>
                  </a:lnTo>
                  <a:lnTo>
                    <a:pt x="2659997" y="9130"/>
                  </a:lnTo>
                  <a:lnTo>
                    <a:pt x="2712455" y="8883"/>
                  </a:lnTo>
                  <a:lnTo>
                    <a:pt x="2771639" y="9536"/>
                  </a:lnTo>
                  <a:lnTo>
                    <a:pt x="2954341" y="14510"/>
                  </a:lnTo>
                  <a:close/>
                </a:path>
                <a:path w="5509260" h="34289">
                  <a:moveTo>
                    <a:pt x="727746" y="12806"/>
                  </a:moveTo>
                  <a:lnTo>
                    <a:pt x="649577" y="10917"/>
                  </a:lnTo>
                  <a:lnTo>
                    <a:pt x="601325" y="10553"/>
                  </a:lnTo>
                  <a:lnTo>
                    <a:pt x="671288" y="10553"/>
                  </a:lnTo>
                  <a:lnTo>
                    <a:pt x="727746" y="12806"/>
                  </a:lnTo>
                  <a:close/>
                </a:path>
                <a:path w="5509260" h="34289">
                  <a:moveTo>
                    <a:pt x="3797042" y="16155"/>
                  </a:moveTo>
                  <a:lnTo>
                    <a:pt x="3144323" y="16155"/>
                  </a:lnTo>
                  <a:lnTo>
                    <a:pt x="3561588" y="11356"/>
                  </a:lnTo>
                  <a:lnTo>
                    <a:pt x="3641794" y="11274"/>
                  </a:lnTo>
                  <a:lnTo>
                    <a:pt x="3709282" y="12527"/>
                  </a:lnTo>
                  <a:lnTo>
                    <a:pt x="3766326" y="14621"/>
                  </a:lnTo>
                  <a:lnTo>
                    <a:pt x="3797042" y="16155"/>
                  </a:lnTo>
                  <a:close/>
                </a:path>
                <a:path w="5509260" h="34289">
                  <a:moveTo>
                    <a:pt x="0" y="26596"/>
                  </a:moveTo>
                  <a:lnTo>
                    <a:pt x="0" y="11356"/>
                  </a:lnTo>
                  <a:lnTo>
                    <a:pt x="36863" y="16921"/>
                  </a:lnTo>
                  <a:lnTo>
                    <a:pt x="77957" y="20223"/>
                  </a:lnTo>
                  <a:lnTo>
                    <a:pt x="68983" y="20850"/>
                  </a:lnTo>
                  <a:lnTo>
                    <a:pt x="0" y="26596"/>
                  </a:lnTo>
                  <a:close/>
                </a:path>
                <a:path w="5509260" h="34289">
                  <a:moveTo>
                    <a:pt x="1537435" y="33794"/>
                  </a:moveTo>
                  <a:lnTo>
                    <a:pt x="1485242" y="33794"/>
                  </a:lnTo>
                  <a:lnTo>
                    <a:pt x="1432369" y="33454"/>
                  </a:lnTo>
                  <a:lnTo>
                    <a:pt x="1023787" y="25915"/>
                  </a:lnTo>
                  <a:lnTo>
                    <a:pt x="987239" y="24795"/>
                  </a:lnTo>
                  <a:lnTo>
                    <a:pt x="727746" y="12806"/>
                  </a:lnTo>
                  <a:lnTo>
                    <a:pt x="856883" y="15759"/>
                  </a:lnTo>
                  <a:lnTo>
                    <a:pt x="3037257" y="15759"/>
                  </a:lnTo>
                  <a:lnTo>
                    <a:pt x="3797042" y="16155"/>
                  </a:lnTo>
                  <a:lnTo>
                    <a:pt x="3858196" y="19357"/>
                  </a:lnTo>
                  <a:lnTo>
                    <a:pt x="3897575" y="21012"/>
                  </a:lnTo>
                  <a:lnTo>
                    <a:pt x="3920712" y="21329"/>
                  </a:lnTo>
                  <a:lnTo>
                    <a:pt x="2673583" y="21329"/>
                  </a:lnTo>
                  <a:lnTo>
                    <a:pt x="2587264" y="21988"/>
                  </a:lnTo>
                  <a:lnTo>
                    <a:pt x="2571139" y="22310"/>
                  </a:lnTo>
                  <a:lnTo>
                    <a:pt x="1937265" y="22310"/>
                  </a:lnTo>
                  <a:lnTo>
                    <a:pt x="1885561" y="22786"/>
                  </a:lnTo>
                  <a:lnTo>
                    <a:pt x="1833656" y="24151"/>
                  </a:lnTo>
                  <a:lnTo>
                    <a:pt x="1735611" y="29195"/>
                  </a:lnTo>
                  <a:lnTo>
                    <a:pt x="1688036" y="31155"/>
                  </a:lnTo>
                  <a:lnTo>
                    <a:pt x="1639022" y="32534"/>
                  </a:lnTo>
                  <a:lnTo>
                    <a:pt x="1537435" y="33794"/>
                  </a:lnTo>
                  <a:close/>
                </a:path>
                <a:path w="5509260" h="34289">
                  <a:moveTo>
                    <a:pt x="4818321" y="28142"/>
                  </a:moveTo>
                  <a:lnTo>
                    <a:pt x="4777135" y="27421"/>
                  </a:lnTo>
                  <a:lnTo>
                    <a:pt x="4588209" y="21787"/>
                  </a:lnTo>
                  <a:lnTo>
                    <a:pt x="4532665" y="21238"/>
                  </a:lnTo>
                  <a:lnTo>
                    <a:pt x="5507932" y="21238"/>
                  </a:lnTo>
                  <a:lnTo>
                    <a:pt x="5507817" y="21700"/>
                  </a:lnTo>
                  <a:lnTo>
                    <a:pt x="5507943" y="22646"/>
                  </a:lnTo>
                  <a:lnTo>
                    <a:pt x="5508241" y="23540"/>
                  </a:lnTo>
                  <a:lnTo>
                    <a:pt x="5120952" y="23540"/>
                  </a:lnTo>
                  <a:lnTo>
                    <a:pt x="4975648" y="24374"/>
                  </a:lnTo>
                  <a:lnTo>
                    <a:pt x="4933987" y="25287"/>
                  </a:lnTo>
                  <a:lnTo>
                    <a:pt x="4857995" y="27970"/>
                  </a:lnTo>
                  <a:lnTo>
                    <a:pt x="4818321" y="28142"/>
                  </a:lnTo>
                  <a:close/>
                </a:path>
                <a:path w="5509260" h="34289">
                  <a:moveTo>
                    <a:pt x="3268789" y="34026"/>
                  </a:moveTo>
                  <a:lnTo>
                    <a:pt x="3160264" y="33569"/>
                  </a:lnTo>
                  <a:lnTo>
                    <a:pt x="2998876" y="30435"/>
                  </a:lnTo>
                  <a:lnTo>
                    <a:pt x="2829466" y="24251"/>
                  </a:lnTo>
                  <a:lnTo>
                    <a:pt x="2720241" y="21700"/>
                  </a:lnTo>
                  <a:lnTo>
                    <a:pt x="2673583" y="21329"/>
                  </a:lnTo>
                  <a:lnTo>
                    <a:pt x="3920712" y="21329"/>
                  </a:lnTo>
                  <a:lnTo>
                    <a:pt x="3935618" y="21533"/>
                  </a:lnTo>
                  <a:lnTo>
                    <a:pt x="4489756" y="21533"/>
                  </a:lnTo>
                  <a:lnTo>
                    <a:pt x="4472889" y="21650"/>
                  </a:lnTo>
                  <a:lnTo>
                    <a:pt x="4408428" y="23333"/>
                  </a:lnTo>
                  <a:lnTo>
                    <a:pt x="4381472" y="24597"/>
                  </a:lnTo>
                  <a:lnTo>
                    <a:pt x="3707412" y="24597"/>
                  </a:lnTo>
                  <a:lnTo>
                    <a:pt x="3661906" y="25145"/>
                  </a:lnTo>
                  <a:lnTo>
                    <a:pt x="3477642" y="31380"/>
                  </a:lnTo>
                  <a:lnTo>
                    <a:pt x="3322462" y="33794"/>
                  </a:lnTo>
                  <a:lnTo>
                    <a:pt x="3268789" y="34026"/>
                  </a:lnTo>
                  <a:close/>
                </a:path>
                <a:path w="5509260" h="34289">
                  <a:moveTo>
                    <a:pt x="2293119" y="27866"/>
                  </a:moveTo>
                  <a:lnTo>
                    <a:pt x="2242970" y="27453"/>
                  </a:lnTo>
                  <a:lnTo>
                    <a:pt x="2040049" y="23262"/>
                  </a:lnTo>
                  <a:lnTo>
                    <a:pt x="1937265" y="22310"/>
                  </a:lnTo>
                  <a:lnTo>
                    <a:pt x="2571139" y="22310"/>
                  </a:lnTo>
                  <a:lnTo>
                    <a:pt x="2343023" y="27644"/>
                  </a:lnTo>
                  <a:lnTo>
                    <a:pt x="2293119" y="27866"/>
                  </a:lnTo>
                  <a:close/>
                </a:path>
                <a:path w="5509260" h="34289">
                  <a:moveTo>
                    <a:pt x="5509260" y="26596"/>
                  </a:moveTo>
                  <a:lnTo>
                    <a:pt x="5120952" y="23540"/>
                  </a:lnTo>
                  <a:lnTo>
                    <a:pt x="5508241" y="23540"/>
                  </a:lnTo>
                  <a:lnTo>
                    <a:pt x="5509260" y="26596"/>
                  </a:lnTo>
                  <a:close/>
                </a:path>
                <a:path w="5509260" h="34289">
                  <a:moveTo>
                    <a:pt x="4115808" y="32328"/>
                  </a:moveTo>
                  <a:lnTo>
                    <a:pt x="4061411" y="31770"/>
                  </a:lnTo>
                  <a:lnTo>
                    <a:pt x="3754391" y="24782"/>
                  </a:lnTo>
                  <a:lnTo>
                    <a:pt x="3707412" y="24597"/>
                  </a:lnTo>
                  <a:lnTo>
                    <a:pt x="4381472" y="24597"/>
                  </a:lnTo>
                  <a:lnTo>
                    <a:pt x="4282465" y="29564"/>
                  </a:lnTo>
                  <a:lnTo>
                    <a:pt x="4226438" y="31395"/>
                  </a:lnTo>
                  <a:lnTo>
                    <a:pt x="4170852" y="32260"/>
                  </a:lnTo>
                  <a:lnTo>
                    <a:pt x="4115808" y="3232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4567" y="5531036"/>
              <a:ext cx="5511165" cy="43180"/>
            </a:xfrm>
            <a:custGeom>
              <a:avLst/>
              <a:gdLst/>
              <a:ahLst/>
              <a:cxnLst/>
              <a:rect l="l" t="t" r="r" b="b"/>
              <a:pathLst>
                <a:path w="5511165" h="43179">
                  <a:moveTo>
                    <a:pt x="1523" y="13276"/>
                  </a:moveTo>
                  <a:lnTo>
                    <a:pt x="53830" y="18584"/>
                  </a:lnTo>
                  <a:lnTo>
                    <a:pt x="103412" y="21908"/>
                  </a:lnTo>
                  <a:lnTo>
                    <a:pt x="151110" y="23549"/>
                  </a:lnTo>
                  <a:lnTo>
                    <a:pt x="197766" y="23810"/>
                  </a:lnTo>
                  <a:lnTo>
                    <a:pt x="244220" y="22991"/>
                  </a:lnTo>
                  <a:lnTo>
                    <a:pt x="291315" y="21396"/>
                  </a:lnTo>
                  <a:lnTo>
                    <a:pt x="339891" y="19324"/>
                  </a:lnTo>
                  <a:lnTo>
                    <a:pt x="390790" y="17080"/>
                  </a:lnTo>
                  <a:lnTo>
                    <a:pt x="444852" y="14963"/>
                  </a:lnTo>
                  <a:lnTo>
                    <a:pt x="502919" y="13276"/>
                  </a:lnTo>
                  <a:lnTo>
                    <a:pt x="557440" y="11661"/>
                  </a:lnTo>
                  <a:lnTo>
                    <a:pt x="611260" y="10184"/>
                  </a:lnTo>
                  <a:lnTo>
                    <a:pt x="664358" y="8906"/>
                  </a:lnTo>
                  <a:lnTo>
                    <a:pt x="716715" y="7890"/>
                  </a:lnTo>
                  <a:lnTo>
                    <a:pt x="768308" y="7196"/>
                  </a:lnTo>
                  <a:lnTo>
                    <a:pt x="819119" y="6887"/>
                  </a:lnTo>
                  <a:lnTo>
                    <a:pt x="869126" y="7024"/>
                  </a:lnTo>
                  <a:lnTo>
                    <a:pt x="918309" y="7670"/>
                  </a:lnTo>
                  <a:lnTo>
                    <a:pt x="966646" y="8886"/>
                  </a:lnTo>
                  <a:lnTo>
                    <a:pt x="1014118" y="10734"/>
                  </a:lnTo>
                  <a:lnTo>
                    <a:pt x="1060703" y="13276"/>
                  </a:lnTo>
                  <a:lnTo>
                    <a:pt x="1110048" y="15662"/>
                  </a:lnTo>
                  <a:lnTo>
                    <a:pt x="1157910" y="17372"/>
                  </a:lnTo>
                  <a:lnTo>
                    <a:pt x="1204914" y="18460"/>
                  </a:lnTo>
                  <a:lnTo>
                    <a:pt x="1251679" y="18981"/>
                  </a:lnTo>
                  <a:lnTo>
                    <a:pt x="1298829" y="18991"/>
                  </a:lnTo>
                  <a:lnTo>
                    <a:pt x="1346984" y="18543"/>
                  </a:lnTo>
                  <a:lnTo>
                    <a:pt x="1396767" y="17692"/>
                  </a:lnTo>
                  <a:lnTo>
                    <a:pt x="1448799" y="16494"/>
                  </a:lnTo>
                  <a:lnTo>
                    <a:pt x="1503703" y="15004"/>
                  </a:lnTo>
                  <a:lnTo>
                    <a:pt x="1562099" y="13276"/>
                  </a:lnTo>
                  <a:lnTo>
                    <a:pt x="1607853" y="11952"/>
                  </a:lnTo>
                  <a:lnTo>
                    <a:pt x="1652616" y="11399"/>
                  </a:lnTo>
                  <a:lnTo>
                    <a:pt x="1696912" y="11465"/>
                  </a:lnTo>
                  <a:lnTo>
                    <a:pt x="1741267" y="12002"/>
                  </a:lnTo>
                  <a:lnTo>
                    <a:pt x="1786205" y="12859"/>
                  </a:lnTo>
                  <a:lnTo>
                    <a:pt x="1832249" y="13887"/>
                  </a:lnTo>
                  <a:lnTo>
                    <a:pt x="1879925" y="14936"/>
                  </a:lnTo>
                  <a:lnTo>
                    <a:pt x="1929757" y="15856"/>
                  </a:lnTo>
                  <a:lnTo>
                    <a:pt x="1982270" y="16497"/>
                  </a:lnTo>
                  <a:lnTo>
                    <a:pt x="2037987" y="16709"/>
                  </a:lnTo>
                  <a:lnTo>
                    <a:pt x="2097433" y="16343"/>
                  </a:lnTo>
                  <a:lnTo>
                    <a:pt x="2161133" y="15248"/>
                  </a:lnTo>
                  <a:lnTo>
                    <a:pt x="2229611" y="13276"/>
                  </a:lnTo>
                  <a:lnTo>
                    <a:pt x="2302434" y="10394"/>
                  </a:lnTo>
                  <a:lnTo>
                    <a:pt x="2368331" y="7878"/>
                  </a:lnTo>
                  <a:lnTo>
                    <a:pt x="2428184" y="5775"/>
                  </a:lnTo>
                  <a:lnTo>
                    <a:pt x="2482878" y="4132"/>
                  </a:lnTo>
                  <a:lnTo>
                    <a:pt x="2533296" y="2997"/>
                  </a:lnTo>
                  <a:lnTo>
                    <a:pt x="2580322" y="2417"/>
                  </a:lnTo>
                  <a:lnTo>
                    <a:pt x="2624840" y="2441"/>
                  </a:lnTo>
                  <a:lnTo>
                    <a:pt x="2667733" y="3116"/>
                  </a:lnTo>
                  <a:lnTo>
                    <a:pt x="2709886" y="4489"/>
                  </a:lnTo>
                  <a:lnTo>
                    <a:pt x="2752181" y="6608"/>
                  </a:lnTo>
                  <a:lnTo>
                    <a:pt x="2795503" y="9521"/>
                  </a:lnTo>
                  <a:lnTo>
                    <a:pt x="2840735" y="13276"/>
                  </a:lnTo>
                  <a:lnTo>
                    <a:pt x="2886609" y="16710"/>
                  </a:lnTo>
                  <a:lnTo>
                    <a:pt x="2930990" y="19414"/>
                  </a:lnTo>
                  <a:lnTo>
                    <a:pt x="2974609" y="21420"/>
                  </a:lnTo>
                  <a:lnTo>
                    <a:pt x="3018197" y="22758"/>
                  </a:lnTo>
                  <a:lnTo>
                    <a:pt x="3062483" y="23462"/>
                  </a:lnTo>
                  <a:lnTo>
                    <a:pt x="3108197" y="23563"/>
                  </a:lnTo>
                  <a:lnTo>
                    <a:pt x="3156071" y="23092"/>
                  </a:lnTo>
                  <a:lnTo>
                    <a:pt x="3206834" y="22081"/>
                  </a:lnTo>
                  <a:lnTo>
                    <a:pt x="3261217" y="20562"/>
                  </a:lnTo>
                  <a:lnTo>
                    <a:pt x="3319949" y="18567"/>
                  </a:lnTo>
                  <a:lnTo>
                    <a:pt x="3383761" y="16128"/>
                  </a:lnTo>
                  <a:lnTo>
                    <a:pt x="3453383" y="13276"/>
                  </a:lnTo>
                  <a:lnTo>
                    <a:pt x="3514491" y="10438"/>
                  </a:lnTo>
                  <a:lnTo>
                    <a:pt x="3572655" y="7837"/>
                  </a:lnTo>
                  <a:lnTo>
                    <a:pt x="3628247" y="5523"/>
                  </a:lnTo>
                  <a:lnTo>
                    <a:pt x="3681637" y="3545"/>
                  </a:lnTo>
                  <a:lnTo>
                    <a:pt x="3733194" y="1954"/>
                  </a:lnTo>
                  <a:lnTo>
                    <a:pt x="3783287" y="799"/>
                  </a:lnTo>
                  <a:lnTo>
                    <a:pt x="3832288" y="131"/>
                  </a:lnTo>
                  <a:lnTo>
                    <a:pt x="3880566" y="0"/>
                  </a:lnTo>
                  <a:lnTo>
                    <a:pt x="3928490" y="454"/>
                  </a:lnTo>
                  <a:lnTo>
                    <a:pt x="3976431" y="1546"/>
                  </a:lnTo>
                  <a:lnTo>
                    <a:pt x="4024759" y="3324"/>
                  </a:lnTo>
                  <a:lnTo>
                    <a:pt x="4073843" y="5838"/>
                  </a:lnTo>
                  <a:lnTo>
                    <a:pt x="4124053" y="9139"/>
                  </a:lnTo>
                  <a:lnTo>
                    <a:pt x="4175759" y="13276"/>
                  </a:lnTo>
                  <a:lnTo>
                    <a:pt x="4232925" y="17021"/>
                  </a:lnTo>
                  <a:lnTo>
                    <a:pt x="4290861" y="18678"/>
                  </a:lnTo>
                  <a:lnTo>
                    <a:pt x="4349092" y="18645"/>
                  </a:lnTo>
                  <a:lnTo>
                    <a:pt x="4407144" y="17321"/>
                  </a:lnTo>
                  <a:lnTo>
                    <a:pt x="4464543" y="15107"/>
                  </a:lnTo>
                  <a:lnTo>
                    <a:pt x="4520813" y="12402"/>
                  </a:lnTo>
                  <a:lnTo>
                    <a:pt x="4575482" y="9605"/>
                  </a:lnTo>
                  <a:lnTo>
                    <a:pt x="4628073" y="7116"/>
                  </a:lnTo>
                  <a:lnTo>
                    <a:pt x="4678113" y="5334"/>
                  </a:lnTo>
                  <a:lnTo>
                    <a:pt x="4725128" y="4660"/>
                  </a:lnTo>
                  <a:lnTo>
                    <a:pt x="4768642" y="5493"/>
                  </a:lnTo>
                  <a:lnTo>
                    <a:pt x="4808181" y="8231"/>
                  </a:lnTo>
                  <a:lnTo>
                    <a:pt x="4843272" y="13276"/>
                  </a:lnTo>
                  <a:lnTo>
                    <a:pt x="4878112" y="18495"/>
                  </a:lnTo>
                  <a:lnTo>
                    <a:pt x="4916985" y="21700"/>
                  </a:lnTo>
                  <a:lnTo>
                    <a:pt x="4959542" y="23202"/>
                  </a:lnTo>
                  <a:lnTo>
                    <a:pt x="5005433" y="23314"/>
                  </a:lnTo>
                  <a:lnTo>
                    <a:pt x="5054308" y="22349"/>
                  </a:lnTo>
                  <a:lnTo>
                    <a:pt x="5105817" y="20617"/>
                  </a:lnTo>
                  <a:lnTo>
                    <a:pt x="5159611" y="18432"/>
                  </a:lnTo>
                  <a:lnTo>
                    <a:pt x="5215341" y="16106"/>
                  </a:lnTo>
                  <a:lnTo>
                    <a:pt x="5272657" y="13950"/>
                  </a:lnTo>
                  <a:lnTo>
                    <a:pt x="5331208" y="12277"/>
                  </a:lnTo>
                  <a:lnTo>
                    <a:pt x="5390646" y="11399"/>
                  </a:lnTo>
                  <a:lnTo>
                    <a:pt x="5450621" y="11627"/>
                  </a:lnTo>
                  <a:lnTo>
                    <a:pt x="5510784" y="13276"/>
                  </a:lnTo>
                  <a:lnTo>
                    <a:pt x="5510784" y="19372"/>
                  </a:lnTo>
                  <a:lnTo>
                    <a:pt x="5510784" y="22420"/>
                  </a:lnTo>
                  <a:lnTo>
                    <a:pt x="5510784" y="28516"/>
                  </a:lnTo>
                  <a:lnTo>
                    <a:pt x="5453925" y="26057"/>
                  </a:lnTo>
                  <a:lnTo>
                    <a:pt x="5401469" y="23862"/>
                  </a:lnTo>
                  <a:lnTo>
                    <a:pt x="5352288" y="22081"/>
                  </a:lnTo>
                  <a:lnTo>
                    <a:pt x="5305250" y="20864"/>
                  </a:lnTo>
                  <a:lnTo>
                    <a:pt x="5259229" y="20363"/>
                  </a:lnTo>
                  <a:lnTo>
                    <a:pt x="5213095" y="20726"/>
                  </a:lnTo>
                  <a:lnTo>
                    <a:pt x="5165720" y="22106"/>
                  </a:lnTo>
                  <a:lnTo>
                    <a:pt x="5115973" y="24652"/>
                  </a:lnTo>
                  <a:lnTo>
                    <a:pt x="5062727" y="28516"/>
                  </a:lnTo>
                  <a:lnTo>
                    <a:pt x="5011779" y="32384"/>
                  </a:lnTo>
                  <a:lnTo>
                    <a:pt x="4958352" y="34953"/>
                  </a:lnTo>
                  <a:lnTo>
                    <a:pt x="4903444" y="36389"/>
                  </a:lnTo>
                  <a:lnTo>
                    <a:pt x="4848051" y="36855"/>
                  </a:lnTo>
                  <a:lnTo>
                    <a:pt x="4793170" y="36517"/>
                  </a:lnTo>
                  <a:lnTo>
                    <a:pt x="4739798" y="35538"/>
                  </a:lnTo>
                  <a:lnTo>
                    <a:pt x="4688931" y="34084"/>
                  </a:lnTo>
                  <a:lnTo>
                    <a:pt x="4641567" y="32320"/>
                  </a:lnTo>
                  <a:lnTo>
                    <a:pt x="4598702" y="30408"/>
                  </a:lnTo>
                  <a:lnTo>
                    <a:pt x="4561332" y="28516"/>
                  </a:lnTo>
                  <a:lnTo>
                    <a:pt x="4532709" y="27667"/>
                  </a:lnTo>
                  <a:lnTo>
                    <a:pt x="4499704" y="27188"/>
                  </a:lnTo>
                  <a:lnTo>
                    <a:pt x="4462479" y="27017"/>
                  </a:lnTo>
                  <a:lnTo>
                    <a:pt x="4421196" y="27092"/>
                  </a:lnTo>
                  <a:lnTo>
                    <a:pt x="4376017" y="27350"/>
                  </a:lnTo>
                  <a:lnTo>
                    <a:pt x="4327104" y="27729"/>
                  </a:lnTo>
                  <a:lnTo>
                    <a:pt x="4274621" y="28166"/>
                  </a:lnTo>
                  <a:lnTo>
                    <a:pt x="4218729" y="28599"/>
                  </a:lnTo>
                  <a:lnTo>
                    <a:pt x="4159591" y="28965"/>
                  </a:lnTo>
                  <a:lnTo>
                    <a:pt x="4097368" y="29202"/>
                  </a:lnTo>
                  <a:lnTo>
                    <a:pt x="4032224" y="29248"/>
                  </a:lnTo>
                  <a:lnTo>
                    <a:pt x="3964320" y="29040"/>
                  </a:lnTo>
                  <a:lnTo>
                    <a:pt x="3893820" y="28516"/>
                  </a:lnTo>
                  <a:lnTo>
                    <a:pt x="3828597" y="27801"/>
                  </a:lnTo>
                  <a:lnTo>
                    <a:pt x="3765510" y="26436"/>
                  </a:lnTo>
                  <a:lnTo>
                    <a:pt x="3704550" y="24612"/>
                  </a:lnTo>
                  <a:lnTo>
                    <a:pt x="3645705" y="22517"/>
                  </a:lnTo>
                  <a:lnTo>
                    <a:pt x="3588967" y="20343"/>
                  </a:lnTo>
                  <a:lnTo>
                    <a:pt x="3534324" y="18279"/>
                  </a:lnTo>
                  <a:lnTo>
                    <a:pt x="3481768" y="16514"/>
                  </a:lnTo>
                  <a:lnTo>
                    <a:pt x="3431288" y="15240"/>
                  </a:lnTo>
                  <a:lnTo>
                    <a:pt x="3382874" y="14645"/>
                  </a:lnTo>
                  <a:lnTo>
                    <a:pt x="3336515" y="14920"/>
                  </a:lnTo>
                  <a:lnTo>
                    <a:pt x="3292203" y="16254"/>
                  </a:lnTo>
                  <a:lnTo>
                    <a:pt x="3249927" y="18838"/>
                  </a:lnTo>
                  <a:lnTo>
                    <a:pt x="3209677" y="22862"/>
                  </a:lnTo>
                  <a:lnTo>
                    <a:pt x="3171443" y="28516"/>
                  </a:lnTo>
                  <a:lnTo>
                    <a:pt x="3122351" y="35454"/>
                  </a:lnTo>
                  <a:lnTo>
                    <a:pt x="3070408" y="39892"/>
                  </a:lnTo>
                  <a:lnTo>
                    <a:pt x="3016466" y="42201"/>
                  </a:lnTo>
                  <a:lnTo>
                    <a:pt x="2961377" y="42750"/>
                  </a:lnTo>
                  <a:lnTo>
                    <a:pt x="2905992" y="41912"/>
                  </a:lnTo>
                  <a:lnTo>
                    <a:pt x="2851163" y="40057"/>
                  </a:lnTo>
                  <a:lnTo>
                    <a:pt x="2797743" y="37557"/>
                  </a:lnTo>
                  <a:lnTo>
                    <a:pt x="2746583" y="34781"/>
                  </a:lnTo>
                  <a:lnTo>
                    <a:pt x="2698535" y="32102"/>
                  </a:lnTo>
                  <a:lnTo>
                    <a:pt x="2654451" y="29890"/>
                  </a:lnTo>
                  <a:lnTo>
                    <a:pt x="2615183" y="28516"/>
                  </a:lnTo>
                  <a:lnTo>
                    <a:pt x="2582668" y="28667"/>
                  </a:lnTo>
                  <a:lnTo>
                    <a:pt x="2543258" y="29635"/>
                  </a:lnTo>
                  <a:lnTo>
                    <a:pt x="2497943" y="31210"/>
                  </a:lnTo>
                  <a:lnTo>
                    <a:pt x="2447712" y="33181"/>
                  </a:lnTo>
                  <a:lnTo>
                    <a:pt x="2393556" y="35339"/>
                  </a:lnTo>
                  <a:lnTo>
                    <a:pt x="2336465" y="37473"/>
                  </a:lnTo>
                  <a:lnTo>
                    <a:pt x="2277427" y="39374"/>
                  </a:lnTo>
                  <a:lnTo>
                    <a:pt x="2217433" y="40832"/>
                  </a:lnTo>
                  <a:lnTo>
                    <a:pt x="2157472" y="41637"/>
                  </a:lnTo>
                  <a:lnTo>
                    <a:pt x="2098534" y="41578"/>
                  </a:lnTo>
                  <a:lnTo>
                    <a:pt x="2041609" y="40447"/>
                  </a:lnTo>
                  <a:lnTo>
                    <a:pt x="1987686" y="38033"/>
                  </a:lnTo>
                  <a:lnTo>
                    <a:pt x="1937756" y="34126"/>
                  </a:lnTo>
                  <a:lnTo>
                    <a:pt x="1892807" y="28516"/>
                  </a:lnTo>
                  <a:lnTo>
                    <a:pt x="1834123" y="21027"/>
                  </a:lnTo>
                  <a:lnTo>
                    <a:pt x="1776289" y="15787"/>
                  </a:lnTo>
                  <a:lnTo>
                    <a:pt x="1719698" y="12578"/>
                  </a:lnTo>
                  <a:lnTo>
                    <a:pt x="1664744" y="11179"/>
                  </a:lnTo>
                  <a:lnTo>
                    <a:pt x="1611820" y="11371"/>
                  </a:lnTo>
                  <a:lnTo>
                    <a:pt x="1561319" y="12934"/>
                  </a:lnTo>
                  <a:lnTo>
                    <a:pt x="1513635" y="15650"/>
                  </a:lnTo>
                  <a:lnTo>
                    <a:pt x="1469160" y="19298"/>
                  </a:lnTo>
                  <a:lnTo>
                    <a:pt x="1428288" y="23660"/>
                  </a:lnTo>
                  <a:lnTo>
                    <a:pt x="1391411" y="28516"/>
                  </a:lnTo>
                  <a:lnTo>
                    <a:pt x="1351110" y="33182"/>
                  </a:lnTo>
                  <a:lnTo>
                    <a:pt x="1308438" y="35364"/>
                  </a:lnTo>
                  <a:lnTo>
                    <a:pt x="1263396" y="35628"/>
                  </a:lnTo>
                  <a:lnTo>
                    <a:pt x="1215982" y="34536"/>
                  </a:lnTo>
                  <a:lnTo>
                    <a:pt x="1166198" y="32655"/>
                  </a:lnTo>
                  <a:lnTo>
                    <a:pt x="1114043" y="30548"/>
                  </a:lnTo>
                  <a:lnTo>
                    <a:pt x="1059518" y="28779"/>
                  </a:lnTo>
                  <a:lnTo>
                    <a:pt x="1002622" y="27914"/>
                  </a:lnTo>
                  <a:lnTo>
                    <a:pt x="943355" y="28516"/>
                  </a:lnTo>
                  <a:lnTo>
                    <a:pt x="912515" y="28912"/>
                  </a:lnTo>
                  <a:lnTo>
                    <a:pt x="877077" y="28720"/>
                  </a:lnTo>
                  <a:lnTo>
                    <a:pt x="837487" y="28036"/>
                  </a:lnTo>
                  <a:lnTo>
                    <a:pt x="794188" y="26956"/>
                  </a:lnTo>
                  <a:lnTo>
                    <a:pt x="747624" y="25576"/>
                  </a:lnTo>
                  <a:lnTo>
                    <a:pt x="698239" y="23992"/>
                  </a:lnTo>
                  <a:lnTo>
                    <a:pt x="646477" y="22301"/>
                  </a:lnTo>
                  <a:lnTo>
                    <a:pt x="592783" y="20597"/>
                  </a:lnTo>
                  <a:lnTo>
                    <a:pt x="537599" y="18977"/>
                  </a:lnTo>
                  <a:lnTo>
                    <a:pt x="481370" y="17537"/>
                  </a:lnTo>
                  <a:lnTo>
                    <a:pt x="424539" y="16373"/>
                  </a:lnTo>
                  <a:lnTo>
                    <a:pt x="367551" y="15582"/>
                  </a:lnTo>
                  <a:lnTo>
                    <a:pt x="310850" y="15258"/>
                  </a:lnTo>
                  <a:lnTo>
                    <a:pt x="254880" y="15498"/>
                  </a:lnTo>
                  <a:lnTo>
                    <a:pt x="200084" y="16397"/>
                  </a:lnTo>
                  <a:lnTo>
                    <a:pt x="146906" y="18053"/>
                  </a:lnTo>
                  <a:lnTo>
                    <a:pt x="95791" y="20561"/>
                  </a:lnTo>
                  <a:lnTo>
                    <a:pt x="47182" y="24016"/>
                  </a:lnTo>
                  <a:lnTo>
                    <a:pt x="1523" y="28516"/>
                  </a:lnTo>
                  <a:lnTo>
                    <a:pt x="1523" y="23944"/>
                  </a:lnTo>
                  <a:lnTo>
                    <a:pt x="0" y="16324"/>
                  </a:lnTo>
                  <a:lnTo>
                    <a:pt x="1523" y="13276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67382" y="6438383"/>
            <a:ext cx="1492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115"/>
              </a:lnSpc>
            </a:pPr>
            <a:fld id="{81D60167-4931-47E6-BA6A-407CBD079E47}" type="slidenum"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3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18" y="1378790"/>
            <a:ext cx="2421890" cy="13970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35" dirty="0">
                <a:solidFill>
                  <a:srgbClr val="000000"/>
                </a:solidFill>
              </a:rPr>
              <a:t>Atenção</a:t>
            </a:r>
            <a:r>
              <a:rPr sz="4700" spc="-110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à </a:t>
            </a:r>
            <a:r>
              <a:rPr sz="4700" spc="-1050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estética!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314" y="3216676"/>
            <a:ext cx="2828925" cy="233934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13360" marR="186055" indent="-201295">
              <a:lnSpc>
                <a:spcPts val="2090"/>
              </a:lnSpc>
              <a:spcBef>
                <a:spcPts val="359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Dashboard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Cidade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Londres.</a:t>
            </a:r>
            <a:endParaRPr sz="1900">
              <a:latin typeface="Calibri"/>
              <a:cs typeface="Calibri"/>
            </a:endParaRPr>
          </a:p>
          <a:p>
            <a:pPr marL="614045" lvl="1" indent="-201295">
              <a:lnSpc>
                <a:spcPct val="100000"/>
              </a:lnSpc>
              <a:spcBef>
                <a:spcPts val="200"/>
              </a:spcBef>
              <a:buSzPct val="94736"/>
              <a:buFont typeface="Wingdings"/>
              <a:buChar char=""/>
              <a:tabLst>
                <a:tab pos="614680" algn="l"/>
              </a:tabLst>
            </a:pPr>
            <a:r>
              <a:rPr sz="1900" spc="10" dirty="0">
                <a:latin typeface="Calibri"/>
                <a:cs typeface="Calibri"/>
              </a:rPr>
              <a:t>Muitas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cores.</a:t>
            </a:r>
            <a:endParaRPr sz="1900">
              <a:latin typeface="Calibri"/>
              <a:cs typeface="Calibri"/>
            </a:endParaRPr>
          </a:p>
          <a:p>
            <a:pPr marL="614045" marR="5080" lvl="1" indent="-201295">
              <a:lnSpc>
                <a:spcPct val="91300"/>
              </a:lnSpc>
              <a:spcBef>
                <a:spcPts val="434"/>
              </a:spcBef>
              <a:buSzPct val="94736"/>
              <a:buFont typeface="Wingdings"/>
              <a:buChar char=""/>
              <a:tabLst>
                <a:tab pos="614680" algn="l"/>
              </a:tabLst>
            </a:pPr>
            <a:r>
              <a:rPr sz="1900" spc="10" dirty="0">
                <a:latin typeface="Calibri"/>
                <a:cs typeface="Calibri"/>
              </a:rPr>
              <a:t>Muitos tipos 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diferentes </a:t>
            </a:r>
            <a:r>
              <a:rPr sz="1900" spc="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visualização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dados.</a:t>
            </a:r>
            <a:endParaRPr sz="1900">
              <a:latin typeface="Calibri"/>
              <a:cs typeface="Calibri"/>
            </a:endParaRPr>
          </a:p>
          <a:p>
            <a:pPr marL="614045" marR="5080" lvl="1" indent="-201295">
              <a:lnSpc>
                <a:spcPts val="2090"/>
              </a:lnSpc>
              <a:spcBef>
                <a:spcPts val="470"/>
              </a:spcBef>
              <a:buSzPct val="94736"/>
              <a:buFont typeface="Wingdings"/>
              <a:buChar char=""/>
              <a:tabLst>
                <a:tab pos="614680" algn="l"/>
              </a:tabLst>
            </a:pPr>
            <a:r>
              <a:rPr sz="1900" spc="10" dirty="0">
                <a:latin typeface="Calibri"/>
                <a:cs typeface="Calibri"/>
              </a:rPr>
              <a:t>Não </a:t>
            </a:r>
            <a:r>
              <a:rPr sz="1900" spc="5" dirty="0">
                <a:latin typeface="Calibri"/>
                <a:cs typeface="Calibri"/>
              </a:rPr>
              <a:t>há </a:t>
            </a:r>
            <a:r>
              <a:rPr sz="1900" dirty="0">
                <a:latin typeface="Calibri"/>
                <a:cs typeface="Calibri"/>
              </a:rPr>
              <a:t>ligação clara </a:t>
            </a:r>
            <a:r>
              <a:rPr sz="1900" spc="5" dirty="0">
                <a:latin typeface="Calibri"/>
                <a:cs typeface="Calibri"/>
              </a:rPr>
              <a:t> entre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as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vizualizações.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796" y="1341120"/>
            <a:ext cx="6053328" cy="487832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9517" y="5601662"/>
            <a:ext cx="667067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25" dirty="0">
                <a:latin typeface="Calibri"/>
                <a:cs typeface="Calibri"/>
              </a:rPr>
              <a:t>Cuidado</a:t>
            </a:r>
            <a:r>
              <a:rPr sz="5750" spc="-5" dirty="0">
                <a:latin typeface="Calibri"/>
                <a:cs typeface="Calibri"/>
              </a:rPr>
              <a:t> </a:t>
            </a:r>
            <a:r>
              <a:rPr sz="5750" spc="-20" dirty="0">
                <a:latin typeface="Calibri"/>
                <a:cs typeface="Calibri"/>
              </a:rPr>
              <a:t>com</a:t>
            </a:r>
            <a:r>
              <a:rPr sz="5750" dirty="0">
                <a:latin typeface="Calibri"/>
                <a:cs typeface="Calibri"/>
              </a:rPr>
              <a:t> </a:t>
            </a:r>
            <a:r>
              <a:rPr sz="5750" spc="-25" dirty="0">
                <a:latin typeface="Calibri"/>
                <a:cs typeface="Calibri"/>
              </a:rPr>
              <a:t>as</a:t>
            </a:r>
            <a:r>
              <a:rPr sz="5750" spc="-30" dirty="0">
                <a:latin typeface="Calibri"/>
                <a:cs typeface="Calibri"/>
              </a:rPr>
              <a:t> </a:t>
            </a:r>
            <a:r>
              <a:rPr sz="5750" spc="-25" dirty="0">
                <a:latin typeface="Calibri"/>
                <a:cs typeface="Calibri"/>
              </a:rPr>
              <a:t>cores!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84676" y="5646848"/>
            <a:ext cx="2923540" cy="77470"/>
            <a:chOff x="3884676" y="5646848"/>
            <a:chExt cx="2923540" cy="77470"/>
          </a:xfrm>
        </p:grpSpPr>
        <p:sp>
          <p:nvSpPr>
            <p:cNvPr id="4" name="object 4"/>
            <p:cNvSpPr/>
            <p:nvPr/>
          </p:nvSpPr>
          <p:spPr>
            <a:xfrm>
              <a:off x="3902964" y="5659977"/>
              <a:ext cx="2886710" cy="46355"/>
            </a:xfrm>
            <a:custGeom>
              <a:avLst/>
              <a:gdLst/>
              <a:ahLst/>
              <a:cxnLst/>
              <a:rect l="l" t="t" r="r" b="b"/>
              <a:pathLst>
                <a:path w="2886709" h="46354">
                  <a:moveTo>
                    <a:pt x="2886456" y="27399"/>
                  </a:moveTo>
                  <a:lnTo>
                    <a:pt x="1870138" y="27399"/>
                  </a:lnTo>
                  <a:lnTo>
                    <a:pt x="1916948" y="27212"/>
                  </a:lnTo>
                  <a:lnTo>
                    <a:pt x="1966226" y="26403"/>
                  </a:lnTo>
                  <a:lnTo>
                    <a:pt x="2018751" y="24944"/>
                  </a:lnTo>
                  <a:lnTo>
                    <a:pt x="2136648" y="19970"/>
                  </a:lnTo>
                  <a:lnTo>
                    <a:pt x="2370666" y="6085"/>
                  </a:lnTo>
                  <a:lnTo>
                    <a:pt x="2472979" y="1839"/>
                  </a:lnTo>
                  <a:lnTo>
                    <a:pt x="2525090" y="549"/>
                  </a:lnTo>
                  <a:lnTo>
                    <a:pt x="2577535" y="0"/>
                  </a:lnTo>
                  <a:lnTo>
                    <a:pt x="2630085" y="327"/>
                  </a:lnTo>
                  <a:lnTo>
                    <a:pt x="2682513" y="1671"/>
                  </a:lnTo>
                  <a:lnTo>
                    <a:pt x="2734592" y="4169"/>
                  </a:lnTo>
                  <a:lnTo>
                    <a:pt x="2786094" y="7960"/>
                  </a:lnTo>
                  <a:lnTo>
                    <a:pt x="2836791" y="13180"/>
                  </a:lnTo>
                  <a:lnTo>
                    <a:pt x="2886456" y="19970"/>
                  </a:lnTo>
                  <a:lnTo>
                    <a:pt x="2886456" y="27399"/>
                  </a:lnTo>
                  <a:close/>
                </a:path>
                <a:path w="2886709" h="46354">
                  <a:moveTo>
                    <a:pt x="1365115" y="29335"/>
                  </a:moveTo>
                  <a:lnTo>
                    <a:pt x="978944" y="29335"/>
                  </a:lnTo>
                  <a:lnTo>
                    <a:pt x="1036407" y="28119"/>
                  </a:lnTo>
                  <a:lnTo>
                    <a:pt x="1095219" y="25114"/>
                  </a:lnTo>
                  <a:lnTo>
                    <a:pt x="1155192" y="19970"/>
                  </a:lnTo>
                  <a:lnTo>
                    <a:pt x="1227979" y="12646"/>
                  </a:lnTo>
                  <a:lnTo>
                    <a:pt x="1291084" y="7827"/>
                  </a:lnTo>
                  <a:lnTo>
                    <a:pt x="1346159" y="5184"/>
                  </a:lnTo>
                  <a:lnTo>
                    <a:pt x="1394862" y="4389"/>
                  </a:lnTo>
                  <a:lnTo>
                    <a:pt x="1438846" y="5111"/>
                  </a:lnTo>
                  <a:lnTo>
                    <a:pt x="1479767" y="7022"/>
                  </a:lnTo>
                  <a:lnTo>
                    <a:pt x="1519280" y="9793"/>
                  </a:lnTo>
                  <a:lnTo>
                    <a:pt x="1645920" y="19970"/>
                  </a:lnTo>
                  <a:lnTo>
                    <a:pt x="1715999" y="23565"/>
                  </a:lnTo>
                  <a:lnTo>
                    <a:pt x="1550695" y="23565"/>
                  </a:lnTo>
                  <a:lnTo>
                    <a:pt x="1504735" y="24184"/>
                  </a:lnTo>
                  <a:lnTo>
                    <a:pt x="1457627" y="25496"/>
                  </a:lnTo>
                  <a:lnTo>
                    <a:pt x="1397597" y="27873"/>
                  </a:lnTo>
                  <a:lnTo>
                    <a:pt x="1365115" y="29335"/>
                  </a:lnTo>
                  <a:close/>
                </a:path>
                <a:path w="2886709" h="46354">
                  <a:moveTo>
                    <a:pt x="865951" y="44999"/>
                  </a:moveTo>
                  <a:lnTo>
                    <a:pt x="815767" y="44783"/>
                  </a:lnTo>
                  <a:lnTo>
                    <a:pt x="767781" y="44050"/>
                  </a:lnTo>
                  <a:lnTo>
                    <a:pt x="722429" y="42764"/>
                  </a:lnTo>
                  <a:lnTo>
                    <a:pt x="680149" y="40887"/>
                  </a:lnTo>
                  <a:lnTo>
                    <a:pt x="641377" y="38381"/>
                  </a:lnTo>
                  <a:lnTo>
                    <a:pt x="567987" y="31950"/>
                  </a:lnTo>
                  <a:lnTo>
                    <a:pt x="523839" y="29707"/>
                  </a:lnTo>
                  <a:lnTo>
                    <a:pt x="475130" y="28352"/>
                  </a:lnTo>
                  <a:lnTo>
                    <a:pt x="432536" y="27869"/>
                  </a:lnTo>
                  <a:lnTo>
                    <a:pt x="476082" y="24332"/>
                  </a:lnTo>
                  <a:lnTo>
                    <a:pt x="519684" y="19970"/>
                  </a:lnTo>
                  <a:lnTo>
                    <a:pt x="553361" y="17423"/>
                  </a:lnTo>
                  <a:lnTo>
                    <a:pt x="590259" y="16582"/>
                  </a:lnTo>
                  <a:lnTo>
                    <a:pt x="630192" y="17098"/>
                  </a:lnTo>
                  <a:lnTo>
                    <a:pt x="672971" y="18621"/>
                  </a:lnTo>
                  <a:lnTo>
                    <a:pt x="816518" y="25739"/>
                  </a:lnTo>
                  <a:lnTo>
                    <a:pt x="868812" y="27795"/>
                  </a:lnTo>
                  <a:lnTo>
                    <a:pt x="923016" y="29110"/>
                  </a:lnTo>
                  <a:lnTo>
                    <a:pt x="1365115" y="29335"/>
                  </a:lnTo>
                  <a:lnTo>
                    <a:pt x="1134537" y="39651"/>
                  </a:lnTo>
                  <a:lnTo>
                    <a:pt x="971163" y="44034"/>
                  </a:lnTo>
                  <a:lnTo>
                    <a:pt x="865951" y="44999"/>
                  </a:lnTo>
                  <a:close/>
                </a:path>
                <a:path w="2886709" h="46354">
                  <a:moveTo>
                    <a:pt x="0" y="35210"/>
                  </a:moveTo>
                  <a:lnTo>
                    <a:pt x="0" y="19970"/>
                  </a:lnTo>
                  <a:lnTo>
                    <a:pt x="52654" y="26307"/>
                  </a:lnTo>
                  <a:lnTo>
                    <a:pt x="106862" y="30796"/>
                  </a:lnTo>
                  <a:lnTo>
                    <a:pt x="132184" y="32086"/>
                  </a:lnTo>
                  <a:lnTo>
                    <a:pt x="0" y="35210"/>
                  </a:lnTo>
                  <a:close/>
                </a:path>
                <a:path w="2886709" h="46354">
                  <a:moveTo>
                    <a:pt x="1889330" y="40466"/>
                  </a:moveTo>
                  <a:lnTo>
                    <a:pt x="1841777" y="39126"/>
                  </a:lnTo>
                  <a:lnTo>
                    <a:pt x="1790700" y="35210"/>
                  </a:lnTo>
                  <a:lnTo>
                    <a:pt x="1738728" y="30504"/>
                  </a:lnTo>
                  <a:lnTo>
                    <a:pt x="1689525" y="27110"/>
                  </a:lnTo>
                  <a:lnTo>
                    <a:pt x="1642307" y="24905"/>
                  </a:lnTo>
                  <a:lnTo>
                    <a:pt x="1596292" y="23765"/>
                  </a:lnTo>
                  <a:lnTo>
                    <a:pt x="1550695" y="23565"/>
                  </a:lnTo>
                  <a:lnTo>
                    <a:pt x="1715999" y="23565"/>
                  </a:lnTo>
                  <a:lnTo>
                    <a:pt x="1736750" y="24505"/>
                  </a:lnTo>
                  <a:lnTo>
                    <a:pt x="1780816" y="26019"/>
                  </a:lnTo>
                  <a:lnTo>
                    <a:pt x="1825020" y="26993"/>
                  </a:lnTo>
                  <a:lnTo>
                    <a:pt x="2886456" y="27399"/>
                  </a:lnTo>
                  <a:lnTo>
                    <a:pt x="2886456" y="27873"/>
                  </a:lnTo>
                  <a:lnTo>
                    <a:pt x="2161424" y="27873"/>
                  </a:lnTo>
                  <a:lnTo>
                    <a:pt x="2112222" y="29439"/>
                  </a:lnTo>
                  <a:lnTo>
                    <a:pt x="2066009" y="32015"/>
                  </a:lnTo>
                  <a:lnTo>
                    <a:pt x="1978205" y="37807"/>
                  </a:lnTo>
                  <a:lnTo>
                    <a:pt x="1934444" y="39827"/>
                  </a:lnTo>
                  <a:lnTo>
                    <a:pt x="1889330" y="40466"/>
                  </a:lnTo>
                  <a:close/>
                </a:path>
                <a:path w="2886709" h="46354">
                  <a:moveTo>
                    <a:pt x="217383" y="34893"/>
                  </a:moveTo>
                  <a:lnTo>
                    <a:pt x="161985" y="33604"/>
                  </a:lnTo>
                  <a:lnTo>
                    <a:pt x="132184" y="32086"/>
                  </a:lnTo>
                  <a:lnTo>
                    <a:pt x="235036" y="29707"/>
                  </a:lnTo>
                  <a:lnTo>
                    <a:pt x="311848" y="28352"/>
                  </a:lnTo>
                  <a:lnTo>
                    <a:pt x="422881" y="27759"/>
                  </a:lnTo>
                  <a:lnTo>
                    <a:pt x="432536" y="27869"/>
                  </a:lnTo>
                  <a:lnTo>
                    <a:pt x="378820" y="31299"/>
                  </a:lnTo>
                  <a:lnTo>
                    <a:pt x="326440" y="33576"/>
                  </a:lnTo>
                  <a:lnTo>
                    <a:pt x="272415" y="34829"/>
                  </a:lnTo>
                  <a:lnTo>
                    <a:pt x="217383" y="34893"/>
                  </a:lnTo>
                  <a:close/>
                </a:path>
                <a:path w="2886709" h="46354">
                  <a:moveTo>
                    <a:pt x="2520833" y="45927"/>
                  </a:moveTo>
                  <a:lnTo>
                    <a:pt x="2464464" y="44423"/>
                  </a:lnTo>
                  <a:lnTo>
                    <a:pt x="2403665" y="40981"/>
                  </a:lnTo>
                  <a:lnTo>
                    <a:pt x="2273135" y="30161"/>
                  </a:lnTo>
                  <a:lnTo>
                    <a:pt x="2214700" y="27914"/>
                  </a:lnTo>
                  <a:lnTo>
                    <a:pt x="2161424" y="27873"/>
                  </a:lnTo>
                  <a:lnTo>
                    <a:pt x="2886456" y="27873"/>
                  </a:lnTo>
                  <a:lnTo>
                    <a:pt x="2886456" y="35107"/>
                  </a:lnTo>
                  <a:lnTo>
                    <a:pt x="2843278" y="35107"/>
                  </a:lnTo>
                  <a:lnTo>
                    <a:pt x="2800615" y="36199"/>
                  </a:lnTo>
                  <a:lnTo>
                    <a:pt x="2622750" y="44691"/>
                  </a:lnTo>
                  <a:lnTo>
                    <a:pt x="2573389" y="45886"/>
                  </a:lnTo>
                  <a:lnTo>
                    <a:pt x="2520833" y="45927"/>
                  </a:lnTo>
                  <a:close/>
                </a:path>
                <a:path w="2886709" h="46354">
                  <a:moveTo>
                    <a:pt x="2886456" y="35210"/>
                  </a:moveTo>
                  <a:lnTo>
                    <a:pt x="2843278" y="35107"/>
                  </a:lnTo>
                  <a:lnTo>
                    <a:pt x="2886456" y="3510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2964" y="5665136"/>
              <a:ext cx="2886710" cy="41275"/>
            </a:xfrm>
            <a:custGeom>
              <a:avLst/>
              <a:gdLst/>
              <a:ahLst/>
              <a:cxnLst/>
              <a:rect l="l" t="t" r="r" b="b"/>
              <a:pathLst>
                <a:path w="2886709" h="41275">
                  <a:moveTo>
                    <a:pt x="0" y="14811"/>
                  </a:moveTo>
                  <a:lnTo>
                    <a:pt x="43543" y="10792"/>
                  </a:lnTo>
                  <a:lnTo>
                    <a:pt x="90652" y="8505"/>
                  </a:lnTo>
                  <a:lnTo>
                    <a:pt x="140735" y="7639"/>
                  </a:lnTo>
                  <a:lnTo>
                    <a:pt x="193203" y="7886"/>
                  </a:lnTo>
                  <a:lnTo>
                    <a:pt x="247463" y="8937"/>
                  </a:lnTo>
                  <a:lnTo>
                    <a:pt x="302926" y="10483"/>
                  </a:lnTo>
                  <a:lnTo>
                    <a:pt x="359001" y="12214"/>
                  </a:lnTo>
                  <a:lnTo>
                    <a:pt x="415095" y="13822"/>
                  </a:lnTo>
                  <a:lnTo>
                    <a:pt x="470620" y="14997"/>
                  </a:lnTo>
                  <a:lnTo>
                    <a:pt x="524984" y="15430"/>
                  </a:lnTo>
                  <a:lnTo>
                    <a:pt x="577595" y="14811"/>
                  </a:lnTo>
                  <a:lnTo>
                    <a:pt x="628021" y="13643"/>
                  </a:lnTo>
                  <a:lnTo>
                    <a:pt x="676606" y="13327"/>
                  </a:lnTo>
                  <a:lnTo>
                    <a:pt x="723927" y="13657"/>
                  </a:lnTo>
                  <a:lnTo>
                    <a:pt x="770561" y="14427"/>
                  </a:lnTo>
                  <a:lnTo>
                    <a:pt x="817084" y="15430"/>
                  </a:lnTo>
                  <a:lnTo>
                    <a:pt x="864075" y="16460"/>
                  </a:lnTo>
                  <a:lnTo>
                    <a:pt x="912111" y="17312"/>
                  </a:lnTo>
                  <a:lnTo>
                    <a:pt x="961767" y="17779"/>
                  </a:lnTo>
                  <a:lnTo>
                    <a:pt x="1013622" y="17655"/>
                  </a:lnTo>
                  <a:lnTo>
                    <a:pt x="1068252" y="16735"/>
                  </a:lnTo>
                  <a:lnTo>
                    <a:pt x="1126235" y="14811"/>
                  </a:lnTo>
                  <a:lnTo>
                    <a:pt x="1184150" y="11788"/>
                  </a:lnTo>
                  <a:lnTo>
                    <a:pt x="1238602" y="8690"/>
                  </a:lnTo>
                  <a:lnTo>
                    <a:pt x="1290209" y="5743"/>
                  </a:lnTo>
                  <a:lnTo>
                    <a:pt x="1339591" y="3173"/>
                  </a:lnTo>
                  <a:lnTo>
                    <a:pt x="1387365" y="1209"/>
                  </a:lnTo>
                  <a:lnTo>
                    <a:pt x="1434150" y="75"/>
                  </a:lnTo>
                  <a:lnTo>
                    <a:pt x="1480564" y="0"/>
                  </a:lnTo>
                  <a:lnTo>
                    <a:pt x="1527225" y="1209"/>
                  </a:lnTo>
                  <a:lnTo>
                    <a:pt x="1574752" y="3929"/>
                  </a:lnTo>
                  <a:lnTo>
                    <a:pt x="1623762" y="8388"/>
                  </a:lnTo>
                  <a:lnTo>
                    <a:pt x="1674875" y="14811"/>
                  </a:lnTo>
                  <a:lnTo>
                    <a:pt x="1717842" y="19631"/>
                  </a:lnTo>
                  <a:lnTo>
                    <a:pt x="1759277" y="22365"/>
                  </a:lnTo>
                  <a:lnTo>
                    <a:pt x="1799868" y="23364"/>
                  </a:lnTo>
                  <a:lnTo>
                    <a:pt x="1840300" y="22977"/>
                  </a:lnTo>
                  <a:lnTo>
                    <a:pt x="1881261" y="21554"/>
                  </a:lnTo>
                  <a:lnTo>
                    <a:pt x="1923437" y="19444"/>
                  </a:lnTo>
                  <a:lnTo>
                    <a:pt x="1967515" y="16996"/>
                  </a:lnTo>
                  <a:lnTo>
                    <a:pt x="2014182" y="14562"/>
                  </a:lnTo>
                  <a:lnTo>
                    <a:pt x="2064124" y="12489"/>
                  </a:lnTo>
                  <a:lnTo>
                    <a:pt x="2118029" y="11128"/>
                  </a:lnTo>
                  <a:lnTo>
                    <a:pt x="2176582" y="10828"/>
                  </a:lnTo>
                  <a:lnTo>
                    <a:pt x="2240472" y="11939"/>
                  </a:lnTo>
                  <a:lnTo>
                    <a:pt x="2310383" y="14811"/>
                  </a:lnTo>
                  <a:lnTo>
                    <a:pt x="2383506" y="17460"/>
                  </a:lnTo>
                  <a:lnTo>
                    <a:pt x="2446295" y="18092"/>
                  </a:lnTo>
                  <a:lnTo>
                    <a:pt x="2500479" y="17169"/>
                  </a:lnTo>
                  <a:lnTo>
                    <a:pt x="2547789" y="15150"/>
                  </a:lnTo>
                  <a:lnTo>
                    <a:pt x="2589955" y="12496"/>
                  </a:lnTo>
                  <a:lnTo>
                    <a:pt x="2628709" y="9668"/>
                  </a:lnTo>
                  <a:lnTo>
                    <a:pt x="2665780" y="7125"/>
                  </a:lnTo>
                  <a:lnTo>
                    <a:pt x="2702898" y="5329"/>
                  </a:lnTo>
                  <a:lnTo>
                    <a:pt x="2741795" y="4739"/>
                  </a:lnTo>
                  <a:lnTo>
                    <a:pt x="2784199" y="5815"/>
                  </a:lnTo>
                  <a:lnTo>
                    <a:pt x="2831843" y="9020"/>
                  </a:lnTo>
                  <a:lnTo>
                    <a:pt x="2886456" y="14811"/>
                  </a:lnTo>
                  <a:lnTo>
                    <a:pt x="2886456" y="20907"/>
                  </a:lnTo>
                  <a:lnTo>
                    <a:pt x="2886456" y="22431"/>
                  </a:lnTo>
                  <a:lnTo>
                    <a:pt x="2886456" y="30051"/>
                  </a:lnTo>
                  <a:lnTo>
                    <a:pt x="2833851" y="33340"/>
                  </a:lnTo>
                  <a:lnTo>
                    <a:pt x="2782612" y="34390"/>
                  </a:lnTo>
                  <a:lnTo>
                    <a:pt x="2732579" y="33695"/>
                  </a:lnTo>
                  <a:lnTo>
                    <a:pt x="2683594" y="31745"/>
                  </a:lnTo>
                  <a:lnTo>
                    <a:pt x="2635498" y="29033"/>
                  </a:lnTo>
                  <a:lnTo>
                    <a:pt x="2588133" y="26051"/>
                  </a:lnTo>
                  <a:lnTo>
                    <a:pt x="2541338" y="23291"/>
                  </a:lnTo>
                  <a:lnTo>
                    <a:pt x="2494957" y="21246"/>
                  </a:lnTo>
                  <a:lnTo>
                    <a:pt x="2448829" y="20407"/>
                  </a:lnTo>
                  <a:lnTo>
                    <a:pt x="2402797" y="21267"/>
                  </a:lnTo>
                  <a:lnTo>
                    <a:pt x="2356701" y="24318"/>
                  </a:lnTo>
                  <a:lnTo>
                    <a:pt x="2310383" y="30051"/>
                  </a:lnTo>
                  <a:lnTo>
                    <a:pt x="2256524" y="36800"/>
                  </a:lnTo>
                  <a:lnTo>
                    <a:pt x="2206678" y="40146"/>
                  </a:lnTo>
                  <a:lnTo>
                    <a:pt x="2159741" y="40805"/>
                  </a:lnTo>
                  <a:lnTo>
                    <a:pt x="2114604" y="39488"/>
                  </a:lnTo>
                  <a:lnTo>
                    <a:pt x="2070163" y="36909"/>
                  </a:lnTo>
                  <a:lnTo>
                    <a:pt x="2025310" y="33782"/>
                  </a:lnTo>
                  <a:lnTo>
                    <a:pt x="1978939" y="30819"/>
                  </a:lnTo>
                  <a:lnTo>
                    <a:pt x="1929944" y="28735"/>
                  </a:lnTo>
                  <a:lnTo>
                    <a:pt x="1877218" y="28241"/>
                  </a:lnTo>
                  <a:lnTo>
                    <a:pt x="1819655" y="30051"/>
                  </a:lnTo>
                  <a:lnTo>
                    <a:pt x="1766275" y="32318"/>
                  </a:lnTo>
                  <a:lnTo>
                    <a:pt x="1716131" y="33452"/>
                  </a:lnTo>
                  <a:lnTo>
                    <a:pt x="1668378" y="33679"/>
                  </a:lnTo>
                  <a:lnTo>
                    <a:pt x="1622170" y="33225"/>
                  </a:lnTo>
                  <a:lnTo>
                    <a:pt x="1576663" y="32318"/>
                  </a:lnTo>
                  <a:lnTo>
                    <a:pt x="1531011" y="31185"/>
                  </a:lnTo>
                  <a:lnTo>
                    <a:pt x="1484371" y="30051"/>
                  </a:lnTo>
                  <a:lnTo>
                    <a:pt x="1435896" y="29144"/>
                  </a:lnTo>
                  <a:lnTo>
                    <a:pt x="1384742" y="28691"/>
                  </a:lnTo>
                  <a:lnTo>
                    <a:pt x="1330063" y="28918"/>
                  </a:lnTo>
                  <a:lnTo>
                    <a:pt x="1271016" y="30051"/>
                  </a:lnTo>
                  <a:lnTo>
                    <a:pt x="1210594" y="31254"/>
                  </a:lnTo>
                  <a:lnTo>
                    <a:pt x="1153023" y="31659"/>
                  </a:lnTo>
                  <a:lnTo>
                    <a:pt x="1098056" y="31453"/>
                  </a:lnTo>
                  <a:lnTo>
                    <a:pt x="1045445" y="30821"/>
                  </a:lnTo>
                  <a:lnTo>
                    <a:pt x="994944" y="29948"/>
                  </a:lnTo>
                  <a:lnTo>
                    <a:pt x="946304" y="29021"/>
                  </a:lnTo>
                  <a:lnTo>
                    <a:pt x="899279" y="28224"/>
                  </a:lnTo>
                  <a:lnTo>
                    <a:pt x="853620" y="27743"/>
                  </a:lnTo>
                  <a:lnTo>
                    <a:pt x="809082" y="27764"/>
                  </a:lnTo>
                  <a:lnTo>
                    <a:pt x="765416" y="28471"/>
                  </a:lnTo>
                  <a:lnTo>
                    <a:pt x="722375" y="30051"/>
                  </a:lnTo>
                  <a:lnTo>
                    <a:pt x="686676" y="31719"/>
                  </a:lnTo>
                  <a:lnTo>
                    <a:pt x="647091" y="33410"/>
                  </a:lnTo>
                  <a:lnTo>
                    <a:pt x="603980" y="35055"/>
                  </a:lnTo>
                  <a:lnTo>
                    <a:pt x="557704" y="36583"/>
                  </a:lnTo>
                  <a:lnTo>
                    <a:pt x="508621" y="37924"/>
                  </a:lnTo>
                  <a:lnTo>
                    <a:pt x="457093" y="39009"/>
                  </a:lnTo>
                  <a:lnTo>
                    <a:pt x="403478" y="39767"/>
                  </a:lnTo>
                  <a:lnTo>
                    <a:pt x="348138" y="40128"/>
                  </a:lnTo>
                  <a:lnTo>
                    <a:pt x="291431" y="40023"/>
                  </a:lnTo>
                  <a:lnTo>
                    <a:pt x="233718" y="39382"/>
                  </a:lnTo>
                  <a:lnTo>
                    <a:pt x="175358" y="38134"/>
                  </a:lnTo>
                  <a:lnTo>
                    <a:pt x="116712" y="36209"/>
                  </a:lnTo>
                  <a:lnTo>
                    <a:pt x="58139" y="33539"/>
                  </a:lnTo>
                  <a:lnTo>
                    <a:pt x="0" y="30051"/>
                  </a:lnTo>
                  <a:lnTo>
                    <a:pt x="0" y="23955"/>
                  </a:lnTo>
                  <a:lnTo>
                    <a:pt x="0" y="17859"/>
                  </a:lnTo>
                  <a:lnTo>
                    <a:pt x="0" y="14811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5446" y="1172945"/>
            <a:ext cx="4611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0000"/>
                </a:solidFill>
              </a:rPr>
              <a:t>Figura:</a:t>
            </a:r>
            <a:r>
              <a:rPr sz="1400" spc="-35" dirty="0">
                <a:solidFill>
                  <a:srgbClr val="000000"/>
                </a:solidFill>
              </a:rPr>
              <a:t> </a:t>
            </a:r>
            <a:r>
              <a:rPr sz="1400" spc="-30" dirty="0">
                <a:solidFill>
                  <a:srgbClr val="000000"/>
                </a:solidFill>
              </a:rPr>
              <a:t>Teste</a:t>
            </a:r>
            <a:r>
              <a:rPr sz="1400" spc="-5" dirty="0">
                <a:solidFill>
                  <a:srgbClr val="000000"/>
                </a:solidFill>
              </a:rPr>
              <a:t> de</a:t>
            </a:r>
            <a:r>
              <a:rPr sz="1400" spc="5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Ishihara </a:t>
            </a:r>
            <a:r>
              <a:rPr sz="1400" dirty="0">
                <a:solidFill>
                  <a:srgbClr val="000000"/>
                </a:solidFill>
              </a:rPr>
              <a:t>- </a:t>
            </a:r>
            <a:r>
              <a:rPr sz="1400" spc="-5" dirty="0">
                <a:solidFill>
                  <a:srgbClr val="000000"/>
                </a:solidFill>
              </a:rPr>
              <a:t>Identificação </a:t>
            </a:r>
            <a:r>
              <a:rPr sz="1400" dirty="0">
                <a:solidFill>
                  <a:srgbClr val="000000"/>
                </a:solidFill>
              </a:rPr>
              <a:t>dos tipos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de</a:t>
            </a:r>
            <a:r>
              <a:rPr sz="1400" spc="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Daltonismo</a:t>
            </a:r>
            <a:endParaRPr sz="1400"/>
          </a:p>
        </p:txBody>
      </p:sp>
      <p:sp>
        <p:nvSpPr>
          <p:cNvPr id="7" name="object 7"/>
          <p:cNvSpPr txBox="1"/>
          <p:nvPr/>
        </p:nvSpPr>
        <p:spPr>
          <a:xfrm>
            <a:off x="680748" y="5082049"/>
            <a:ext cx="460248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Calibri"/>
                <a:cs typeface="Calibri"/>
              </a:rPr>
              <a:t>Fonte: </a:t>
            </a:r>
            <a:r>
              <a:rPr sz="1200" spc="5" dirty="0">
                <a:latin typeface="Calibri"/>
                <a:cs typeface="Calibri"/>
              </a:rPr>
              <a:t>VILAR,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Marcelo.</a:t>
            </a:r>
            <a:r>
              <a:rPr sz="1200" spc="15" dirty="0">
                <a:latin typeface="Calibri"/>
                <a:cs typeface="Calibri"/>
              </a:rPr>
              <a:t> 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que </a:t>
            </a:r>
            <a:r>
              <a:rPr sz="1200" spc="10" dirty="0">
                <a:latin typeface="Calibri"/>
                <a:cs typeface="Calibri"/>
              </a:rPr>
              <a:t>é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de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Ishihara?</a:t>
            </a:r>
            <a:r>
              <a:rPr sz="1200" spc="10" dirty="0">
                <a:latin typeface="Calibri"/>
                <a:cs typeface="Calibri"/>
              </a:rPr>
              <a:t> Qual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sua </a:t>
            </a:r>
            <a:r>
              <a:rPr sz="1200" spc="5" dirty="0">
                <a:latin typeface="Calibri"/>
                <a:cs typeface="Calibri"/>
              </a:rPr>
              <a:t>precisão?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7" y="1787651"/>
            <a:ext cx="4488595" cy="28263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4476" y="1703832"/>
            <a:ext cx="3744467" cy="33593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11958" y="1172945"/>
            <a:ext cx="1851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Figura: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Visão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Dicromática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29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19101" y="5075976"/>
            <a:ext cx="47231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Calibri"/>
                <a:cs typeface="Calibri"/>
              </a:rPr>
              <a:t>Fonte:</a:t>
            </a:r>
            <a:r>
              <a:rPr sz="1200" spc="5" dirty="0">
                <a:latin typeface="Calibri"/>
                <a:cs typeface="Calibri"/>
              </a:rPr>
              <a:t> THIOVANE,</a:t>
            </a:r>
            <a:r>
              <a:rPr sz="1200" dirty="0">
                <a:latin typeface="Calibri"/>
                <a:cs typeface="Calibri"/>
              </a:rPr>
              <a:t> Pereira.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Daltonismo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acessibilidade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cromática: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um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guia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1" y="1703269"/>
            <a:ext cx="2453640" cy="119380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645"/>
              </a:spcBef>
            </a:pPr>
            <a:r>
              <a:rPr sz="4000" spc="-25" dirty="0">
                <a:solidFill>
                  <a:srgbClr val="000000"/>
                </a:solidFill>
              </a:rPr>
              <a:t>Dicas </a:t>
            </a:r>
            <a:r>
              <a:rPr sz="4000" spc="-30" dirty="0">
                <a:solidFill>
                  <a:srgbClr val="000000"/>
                </a:solidFill>
              </a:rPr>
              <a:t>para </a:t>
            </a:r>
            <a:r>
              <a:rPr sz="4000" spc="-25" dirty="0">
                <a:solidFill>
                  <a:srgbClr val="000000"/>
                </a:solidFill>
              </a:rPr>
              <a:t> </a:t>
            </a:r>
            <a:r>
              <a:rPr sz="4000" spc="-35" dirty="0">
                <a:solidFill>
                  <a:srgbClr val="000000"/>
                </a:solidFill>
              </a:rPr>
              <a:t>vi</a:t>
            </a:r>
            <a:r>
              <a:rPr sz="4000" dirty="0">
                <a:solidFill>
                  <a:srgbClr val="000000"/>
                </a:solidFill>
              </a:rPr>
              <a:t>s</a:t>
            </a:r>
            <a:r>
              <a:rPr sz="4000" spc="-10" dirty="0">
                <a:solidFill>
                  <a:srgbClr val="000000"/>
                </a:solidFill>
              </a:rPr>
              <a:t>u</a:t>
            </a:r>
            <a:r>
              <a:rPr sz="4000" spc="-25" dirty="0">
                <a:solidFill>
                  <a:srgbClr val="000000"/>
                </a:solidFill>
              </a:rPr>
              <a:t>a</a:t>
            </a:r>
            <a:r>
              <a:rPr sz="4000" spc="-35" dirty="0">
                <a:solidFill>
                  <a:srgbClr val="000000"/>
                </a:solidFill>
              </a:rPr>
              <a:t>li</a:t>
            </a:r>
            <a:r>
              <a:rPr sz="4000" spc="-90" dirty="0">
                <a:solidFill>
                  <a:srgbClr val="000000"/>
                </a:solidFill>
              </a:rPr>
              <a:t>z</a:t>
            </a:r>
            <a:r>
              <a:rPr sz="4000" spc="-25" dirty="0">
                <a:solidFill>
                  <a:srgbClr val="000000"/>
                </a:solidFill>
              </a:rPr>
              <a:t>a</a:t>
            </a:r>
            <a:r>
              <a:rPr sz="4000" spc="35" dirty="0">
                <a:solidFill>
                  <a:srgbClr val="000000"/>
                </a:solidFill>
              </a:rPr>
              <a:t>ç</a:t>
            </a:r>
            <a:r>
              <a:rPr sz="4000" spc="-25" dirty="0">
                <a:solidFill>
                  <a:srgbClr val="000000"/>
                </a:solidFill>
              </a:rPr>
              <a:t>ã</a:t>
            </a:r>
            <a:r>
              <a:rPr sz="4000" spc="-10" dirty="0">
                <a:solidFill>
                  <a:srgbClr val="000000"/>
                </a:solidFill>
              </a:rPr>
              <a:t>o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542544" y="3074895"/>
            <a:ext cx="3165475" cy="79375"/>
            <a:chOff x="542544" y="3074895"/>
            <a:chExt cx="3165475" cy="79375"/>
          </a:xfrm>
        </p:grpSpPr>
        <p:sp>
          <p:nvSpPr>
            <p:cNvPr id="4" name="object 4"/>
            <p:cNvSpPr/>
            <p:nvPr/>
          </p:nvSpPr>
          <p:spPr>
            <a:xfrm>
              <a:off x="562356" y="3098011"/>
              <a:ext cx="3127375" cy="31750"/>
            </a:xfrm>
            <a:custGeom>
              <a:avLst/>
              <a:gdLst/>
              <a:ahLst/>
              <a:cxnLst/>
              <a:rect l="l" t="t" r="r" b="b"/>
              <a:pathLst>
                <a:path w="3127375" h="31750">
                  <a:moveTo>
                    <a:pt x="0" y="23140"/>
                  </a:moveTo>
                  <a:lnTo>
                    <a:pt x="0" y="7900"/>
                  </a:lnTo>
                  <a:lnTo>
                    <a:pt x="49276" y="6213"/>
                  </a:lnTo>
                  <a:lnTo>
                    <a:pt x="136391" y="3003"/>
                  </a:lnTo>
                  <a:lnTo>
                    <a:pt x="233172" y="470"/>
                  </a:lnTo>
                  <a:lnTo>
                    <a:pt x="284634" y="0"/>
                  </a:lnTo>
                  <a:lnTo>
                    <a:pt x="338730" y="315"/>
                  </a:lnTo>
                  <a:lnTo>
                    <a:pt x="395898" y="1609"/>
                  </a:lnTo>
                  <a:lnTo>
                    <a:pt x="456578" y="4073"/>
                  </a:lnTo>
                  <a:lnTo>
                    <a:pt x="511556" y="7328"/>
                  </a:lnTo>
                  <a:lnTo>
                    <a:pt x="579742" y="11507"/>
                  </a:lnTo>
                  <a:lnTo>
                    <a:pt x="634458" y="14083"/>
                  </a:lnTo>
                  <a:lnTo>
                    <a:pt x="686067" y="15732"/>
                  </a:lnTo>
                  <a:lnTo>
                    <a:pt x="735287" y="16556"/>
                  </a:lnTo>
                  <a:lnTo>
                    <a:pt x="1533472" y="16659"/>
                  </a:lnTo>
                  <a:lnTo>
                    <a:pt x="1513142" y="17919"/>
                  </a:lnTo>
                  <a:lnTo>
                    <a:pt x="1503455" y="19068"/>
                  </a:lnTo>
                  <a:lnTo>
                    <a:pt x="174783" y="19068"/>
                  </a:lnTo>
                  <a:lnTo>
                    <a:pt x="121341" y="19224"/>
                  </a:lnTo>
                  <a:lnTo>
                    <a:pt x="63348" y="20491"/>
                  </a:lnTo>
                  <a:lnTo>
                    <a:pt x="0" y="23140"/>
                  </a:lnTo>
                  <a:close/>
                </a:path>
                <a:path w="3127375" h="31750">
                  <a:moveTo>
                    <a:pt x="2671899" y="8072"/>
                  </a:moveTo>
                  <a:lnTo>
                    <a:pt x="2101810" y="8072"/>
                  </a:lnTo>
                  <a:lnTo>
                    <a:pt x="2147316" y="7900"/>
                  </a:lnTo>
                  <a:lnTo>
                    <a:pt x="2342412" y="3072"/>
                  </a:lnTo>
                  <a:lnTo>
                    <a:pt x="2444898" y="1755"/>
                  </a:lnTo>
                  <a:lnTo>
                    <a:pt x="2498143" y="1947"/>
                  </a:lnTo>
                  <a:lnTo>
                    <a:pt x="2553017" y="2926"/>
                  </a:lnTo>
                  <a:lnTo>
                    <a:pt x="2609737" y="4855"/>
                  </a:lnTo>
                  <a:lnTo>
                    <a:pt x="2671899" y="8072"/>
                  </a:lnTo>
                  <a:close/>
                </a:path>
                <a:path w="3127375" h="31750">
                  <a:moveTo>
                    <a:pt x="2700154" y="9509"/>
                  </a:moveTo>
                  <a:lnTo>
                    <a:pt x="1460943" y="9509"/>
                  </a:lnTo>
                  <a:lnTo>
                    <a:pt x="1510463" y="9176"/>
                  </a:lnTo>
                  <a:lnTo>
                    <a:pt x="1615175" y="6217"/>
                  </a:lnTo>
                  <a:lnTo>
                    <a:pt x="1668843" y="5241"/>
                  </a:lnTo>
                  <a:lnTo>
                    <a:pt x="1724021" y="4850"/>
                  </a:lnTo>
                  <a:lnTo>
                    <a:pt x="2671899" y="8072"/>
                  </a:lnTo>
                  <a:lnTo>
                    <a:pt x="2700154" y="9509"/>
                  </a:lnTo>
                  <a:close/>
                </a:path>
                <a:path w="3127375" h="31750">
                  <a:moveTo>
                    <a:pt x="1533472" y="16659"/>
                  </a:moveTo>
                  <a:lnTo>
                    <a:pt x="782829" y="16659"/>
                  </a:lnTo>
                  <a:lnTo>
                    <a:pt x="829410" y="16144"/>
                  </a:lnTo>
                  <a:lnTo>
                    <a:pt x="875744" y="15113"/>
                  </a:lnTo>
                  <a:lnTo>
                    <a:pt x="1130171" y="6213"/>
                  </a:lnTo>
                  <a:lnTo>
                    <a:pt x="1182892" y="5559"/>
                  </a:lnTo>
                  <a:lnTo>
                    <a:pt x="1232083" y="5692"/>
                  </a:lnTo>
                  <a:lnTo>
                    <a:pt x="1414037" y="9148"/>
                  </a:lnTo>
                  <a:lnTo>
                    <a:pt x="2700154" y="9509"/>
                  </a:lnTo>
                  <a:lnTo>
                    <a:pt x="2732621" y="11161"/>
                  </a:lnTo>
                  <a:lnTo>
                    <a:pt x="2786942" y="12831"/>
                  </a:lnTo>
                  <a:lnTo>
                    <a:pt x="2774020" y="12963"/>
                  </a:lnTo>
                  <a:lnTo>
                    <a:pt x="2724411" y="14566"/>
                  </a:lnTo>
                  <a:lnTo>
                    <a:pt x="1600143" y="14566"/>
                  </a:lnTo>
                  <a:lnTo>
                    <a:pt x="1556612" y="15226"/>
                  </a:lnTo>
                  <a:lnTo>
                    <a:pt x="1533472" y="16659"/>
                  </a:lnTo>
                  <a:close/>
                </a:path>
                <a:path w="3127375" h="31750">
                  <a:moveTo>
                    <a:pt x="3127248" y="23140"/>
                  </a:moveTo>
                  <a:lnTo>
                    <a:pt x="2992872" y="16035"/>
                  </a:lnTo>
                  <a:lnTo>
                    <a:pt x="2940930" y="14142"/>
                  </a:lnTo>
                  <a:lnTo>
                    <a:pt x="2905907" y="13310"/>
                  </a:lnTo>
                  <a:lnTo>
                    <a:pt x="3127248" y="7900"/>
                  </a:lnTo>
                  <a:lnTo>
                    <a:pt x="3127248" y="23140"/>
                  </a:lnTo>
                  <a:close/>
                </a:path>
                <a:path w="3127375" h="31750">
                  <a:moveTo>
                    <a:pt x="2847735" y="13657"/>
                  </a:moveTo>
                  <a:lnTo>
                    <a:pt x="2792179" y="12992"/>
                  </a:lnTo>
                  <a:lnTo>
                    <a:pt x="2786942" y="12831"/>
                  </a:lnTo>
                  <a:lnTo>
                    <a:pt x="2830763" y="12387"/>
                  </a:lnTo>
                  <a:lnTo>
                    <a:pt x="2886646" y="12853"/>
                  </a:lnTo>
                  <a:lnTo>
                    <a:pt x="2905907" y="13310"/>
                  </a:lnTo>
                  <a:lnTo>
                    <a:pt x="2899829" y="13419"/>
                  </a:lnTo>
                  <a:lnTo>
                    <a:pt x="2847735" y="13657"/>
                  </a:lnTo>
                  <a:close/>
                </a:path>
                <a:path w="3127375" h="31750">
                  <a:moveTo>
                    <a:pt x="1896104" y="25613"/>
                  </a:moveTo>
                  <a:lnTo>
                    <a:pt x="1839650" y="24459"/>
                  </a:lnTo>
                  <a:lnTo>
                    <a:pt x="1644335" y="15445"/>
                  </a:lnTo>
                  <a:lnTo>
                    <a:pt x="1600143" y="14566"/>
                  </a:lnTo>
                  <a:lnTo>
                    <a:pt x="2724411" y="14566"/>
                  </a:lnTo>
                  <a:lnTo>
                    <a:pt x="2717158" y="14801"/>
                  </a:lnTo>
                  <a:lnTo>
                    <a:pt x="2660917" y="18120"/>
                  </a:lnTo>
                  <a:lnTo>
                    <a:pt x="2637277" y="20282"/>
                  </a:lnTo>
                  <a:lnTo>
                    <a:pt x="2139879" y="20282"/>
                  </a:lnTo>
                  <a:lnTo>
                    <a:pt x="2082902" y="20957"/>
                  </a:lnTo>
                  <a:lnTo>
                    <a:pt x="1956804" y="25338"/>
                  </a:lnTo>
                  <a:lnTo>
                    <a:pt x="1896104" y="25613"/>
                  </a:lnTo>
                  <a:close/>
                </a:path>
                <a:path w="3127375" h="31750">
                  <a:moveTo>
                    <a:pt x="489020" y="26421"/>
                  </a:moveTo>
                  <a:lnTo>
                    <a:pt x="444912" y="26355"/>
                  </a:lnTo>
                  <a:lnTo>
                    <a:pt x="401884" y="25511"/>
                  </a:lnTo>
                  <a:lnTo>
                    <a:pt x="224479" y="19753"/>
                  </a:lnTo>
                  <a:lnTo>
                    <a:pt x="174783" y="19068"/>
                  </a:lnTo>
                  <a:lnTo>
                    <a:pt x="1503455" y="19068"/>
                  </a:lnTo>
                  <a:lnTo>
                    <a:pt x="1499842" y="19497"/>
                  </a:lnTo>
                  <a:lnTo>
                    <a:pt x="713589" y="19497"/>
                  </a:lnTo>
                  <a:lnTo>
                    <a:pt x="653471" y="20077"/>
                  </a:lnTo>
                  <a:lnTo>
                    <a:pt x="535012" y="25439"/>
                  </a:lnTo>
                  <a:lnTo>
                    <a:pt x="489020" y="26421"/>
                  </a:lnTo>
                  <a:close/>
                </a:path>
                <a:path w="3127375" h="31750">
                  <a:moveTo>
                    <a:pt x="907089" y="25926"/>
                  </a:moveTo>
                  <a:lnTo>
                    <a:pt x="860795" y="24613"/>
                  </a:lnTo>
                  <a:lnTo>
                    <a:pt x="766527" y="20595"/>
                  </a:lnTo>
                  <a:lnTo>
                    <a:pt x="713589" y="19497"/>
                  </a:lnTo>
                  <a:lnTo>
                    <a:pt x="1499842" y="19497"/>
                  </a:lnTo>
                  <a:lnTo>
                    <a:pt x="1486050" y="21133"/>
                  </a:lnTo>
                  <a:lnTo>
                    <a:pt x="1061766" y="21133"/>
                  </a:lnTo>
                  <a:lnTo>
                    <a:pt x="956134" y="25703"/>
                  </a:lnTo>
                  <a:lnTo>
                    <a:pt x="907089" y="25926"/>
                  </a:lnTo>
                  <a:close/>
                </a:path>
                <a:path w="3127375" h="31750">
                  <a:moveTo>
                    <a:pt x="2474118" y="29784"/>
                  </a:moveTo>
                  <a:lnTo>
                    <a:pt x="2430328" y="29236"/>
                  </a:lnTo>
                  <a:lnTo>
                    <a:pt x="2244795" y="22124"/>
                  </a:lnTo>
                  <a:lnTo>
                    <a:pt x="2193702" y="20782"/>
                  </a:lnTo>
                  <a:lnTo>
                    <a:pt x="2139879" y="20282"/>
                  </a:lnTo>
                  <a:lnTo>
                    <a:pt x="2637277" y="20282"/>
                  </a:lnTo>
                  <a:lnTo>
                    <a:pt x="2561551" y="27069"/>
                  </a:lnTo>
                  <a:lnTo>
                    <a:pt x="2517718" y="29172"/>
                  </a:lnTo>
                  <a:lnTo>
                    <a:pt x="2474118" y="29784"/>
                  </a:lnTo>
                  <a:close/>
                </a:path>
                <a:path w="3127375" h="31750">
                  <a:moveTo>
                    <a:pt x="1364007" y="31745"/>
                  </a:moveTo>
                  <a:lnTo>
                    <a:pt x="1312954" y="31607"/>
                  </a:lnTo>
                  <a:lnTo>
                    <a:pt x="1262541" y="29662"/>
                  </a:lnTo>
                  <a:lnTo>
                    <a:pt x="1162529" y="23817"/>
                  </a:lnTo>
                  <a:lnTo>
                    <a:pt x="1112379" y="21647"/>
                  </a:lnTo>
                  <a:lnTo>
                    <a:pt x="1061766" y="21133"/>
                  </a:lnTo>
                  <a:lnTo>
                    <a:pt x="1486050" y="21133"/>
                  </a:lnTo>
                  <a:lnTo>
                    <a:pt x="1415975" y="29211"/>
                  </a:lnTo>
                  <a:lnTo>
                    <a:pt x="1364007" y="31745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832" y="3093183"/>
              <a:ext cx="3129280" cy="42545"/>
            </a:xfrm>
            <a:custGeom>
              <a:avLst/>
              <a:gdLst/>
              <a:ahLst/>
              <a:cxnLst/>
              <a:rect l="l" t="t" r="r" b="b"/>
              <a:pathLst>
                <a:path w="3129279" h="42544">
                  <a:moveTo>
                    <a:pt x="1523" y="12728"/>
                  </a:moveTo>
                  <a:lnTo>
                    <a:pt x="50320" y="15085"/>
                  </a:lnTo>
                  <a:lnTo>
                    <a:pt x="99158" y="15585"/>
                  </a:lnTo>
                  <a:lnTo>
                    <a:pt x="148018" y="14657"/>
                  </a:lnTo>
                  <a:lnTo>
                    <a:pt x="196878" y="12728"/>
                  </a:lnTo>
                  <a:lnTo>
                    <a:pt x="245716" y="10228"/>
                  </a:lnTo>
                  <a:lnTo>
                    <a:pt x="294512" y="7584"/>
                  </a:lnTo>
                  <a:lnTo>
                    <a:pt x="343245" y="5227"/>
                  </a:lnTo>
                  <a:lnTo>
                    <a:pt x="391893" y="3584"/>
                  </a:lnTo>
                  <a:lnTo>
                    <a:pt x="440435" y="3084"/>
                  </a:lnTo>
                  <a:lnTo>
                    <a:pt x="488851" y="4155"/>
                  </a:lnTo>
                  <a:lnTo>
                    <a:pt x="537118" y="7227"/>
                  </a:lnTo>
                  <a:lnTo>
                    <a:pt x="585215" y="12728"/>
                  </a:lnTo>
                  <a:lnTo>
                    <a:pt x="633692" y="18054"/>
                  </a:lnTo>
                  <a:lnTo>
                    <a:pt x="682956" y="21300"/>
                  </a:lnTo>
                  <a:lnTo>
                    <a:pt x="732782" y="22801"/>
                  </a:lnTo>
                  <a:lnTo>
                    <a:pt x="782940" y="22888"/>
                  </a:lnTo>
                  <a:lnTo>
                    <a:pt x="833205" y="21896"/>
                  </a:lnTo>
                  <a:lnTo>
                    <a:pt x="883348" y="20157"/>
                  </a:lnTo>
                  <a:lnTo>
                    <a:pt x="933142" y="18006"/>
                  </a:lnTo>
                  <a:lnTo>
                    <a:pt x="982359" y="15776"/>
                  </a:lnTo>
                  <a:lnTo>
                    <a:pt x="1030771" y="13800"/>
                  </a:lnTo>
                  <a:lnTo>
                    <a:pt x="1078152" y="12410"/>
                  </a:lnTo>
                  <a:lnTo>
                    <a:pt x="1124273" y="11942"/>
                  </a:lnTo>
                  <a:lnTo>
                    <a:pt x="1168907" y="12728"/>
                  </a:lnTo>
                  <a:lnTo>
                    <a:pt x="1232186" y="14666"/>
                  </a:lnTo>
                  <a:lnTo>
                    <a:pt x="1291947" y="16800"/>
                  </a:lnTo>
                  <a:lnTo>
                    <a:pt x="1348528" y="18755"/>
                  </a:lnTo>
                  <a:lnTo>
                    <a:pt x="1402270" y="20157"/>
                  </a:lnTo>
                  <a:lnTo>
                    <a:pt x="1453512" y="20631"/>
                  </a:lnTo>
                  <a:lnTo>
                    <a:pt x="1502592" y="19800"/>
                  </a:lnTo>
                  <a:lnTo>
                    <a:pt x="1549851" y="17291"/>
                  </a:lnTo>
                  <a:lnTo>
                    <a:pt x="1595628" y="12728"/>
                  </a:lnTo>
                  <a:lnTo>
                    <a:pt x="1633182" y="9560"/>
                  </a:lnTo>
                  <a:lnTo>
                    <a:pt x="1672949" y="8778"/>
                  </a:lnTo>
                  <a:lnTo>
                    <a:pt x="1715313" y="9752"/>
                  </a:lnTo>
                  <a:lnTo>
                    <a:pt x="1760658" y="11850"/>
                  </a:lnTo>
                  <a:lnTo>
                    <a:pt x="1809369" y="14442"/>
                  </a:lnTo>
                  <a:lnTo>
                    <a:pt x="1861828" y="16898"/>
                  </a:lnTo>
                  <a:lnTo>
                    <a:pt x="1918420" y="18585"/>
                  </a:lnTo>
                  <a:lnTo>
                    <a:pt x="1979529" y="18873"/>
                  </a:lnTo>
                  <a:lnTo>
                    <a:pt x="2045540" y="17131"/>
                  </a:lnTo>
                  <a:lnTo>
                    <a:pt x="2116836" y="12728"/>
                  </a:lnTo>
                  <a:lnTo>
                    <a:pt x="2183995" y="7214"/>
                  </a:lnTo>
                  <a:lnTo>
                    <a:pt x="2238426" y="3364"/>
                  </a:lnTo>
                  <a:lnTo>
                    <a:pt x="2283128" y="1014"/>
                  </a:lnTo>
                  <a:lnTo>
                    <a:pt x="2321100" y="0"/>
                  </a:lnTo>
                  <a:lnTo>
                    <a:pt x="2355342" y="155"/>
                  </a:lnTo>
                  <a:lnTo>
                    <a:pt x="2388851" y="1316"/>
                  </a:lnTo>
                  <a:lnTo>
                    <a:pt x="2424629" y="3319"/>
                  </a:lnTo>
                  <a:lnTo>
                    <a:pt x="2465673" y="5998"/>
                  </a:lnTo>
                  <a:lnTo>
                    <a:pt x="2514983" y="9189"/>
                  </a:lnTo>
                  <a:lnTo>
                    <a:pt x="2575559" y="12728"/>
                  </a:lnTo>
                  <a:lnTo>
                    <a:pt x="2635573" y="15442"/>
                  </a:lnTo>
                  <a:lnTo>
                    <a:pt x="2692776" y="17736"/>
                  </a:lnTo>
                  <a:lnTo>
                    <a:pt x="2747458" y="19570"/>
                  </a:lnTo>
                  <a:lnTo>
                    <a:pt x="2799907" y="20903"/>
                  </a:lnTo>
                  <a:lnTo>
                    <a:pt x="2850412" y="21693"/>
                  </a:lnTo>
                  <a:lnTo>
                    <a:pt x="2899261" y="21899"/>
                  </a:lnTo>
                  <a:lnTo>
                    <a:pt x="2946743" y="21480"/>
                  </a:lnTo>
                  <a:lnTo>
                    <a:pt x="2993147" y="20395"/>
                  </a:lnTo>
                  <a:lnTo>
                    <a:pt x="3038761" y="18602"/>
                  </a:lnTo>
                  <a:lnTo>
                    <a:pt x="3083873" y="16060"/>
                  </a:lnTo>
                  <a:lnTo>
                    <a:pt x="3128772" y="12728"/>
                  </a:lnTo>
                  <a:lnTo>
                    <a:pt x="3128772" y="18824"/>
                  </a:lnTo>
                  <a:lnTo>
                    <a:pt x="3128772" y="20348"/>
                  </a:lnTo>
                  <a:lnTo>
                    <a:pt x="3128772" y="27968"/>
                  </a:lnTo>
                  <a:lnTo>
                    <a:pt x="3071427" y="32949"/>
                  </a:lnTo>
                  <a:lnTo>
                    <a:pt x="3018549" y="35017"/>
                  </a:lnTo>
                  <a:lnTo>
                    <a:pt x="2969311" y="34810"/>
                  </a:lnTo>
                  <a:lnTo>
                    <a:pt x="2922891" y="32969"/>
                  </a:lnTo>
                  <a:lnTo>
                    <a:pt x="2878462" y="30132"/>
                  </a:lnTo>
                  <a:lnTo>
                    <a:pt x="2835202" y="26937"/>
                  </a:lnTo>
                  <a:lnTo>
                    <a:pt x="2792285" y="24025"/>
                  </a:lnTo>
                  <a:lnTo>
                    <a:pt x="2748887" y="22032"/>
                  </a:lnTo>
                  <a:lnTo>
                    <a:pt x="2704184" y="21599"/>
                  </a:lnTo>
                  <a:lnTo>
                    <a:pt x="2657351" y="23365"/>
                  </a:lnTo>
                  <a:lnTo>
                    <a:pt x="2607564" y="27968"/>
                  </a:lnTo>
                  <a:lnTo>
                    <a:pt x="2545974" y="34490"/>
                  </a:lnTo>
                  <a:lnTo>
                    <a:pt x="2487947" y="38943"/>
                  </a:lnTo>
                  <a:lnTo>
                    <a:pt x="2433094" y="41515"/>
                  </a:lnTo>
                  <a:lnTo>
                    <a:pt x="2381025" y="42393"/>
                  </a:lnTo>
                  <a:lnTo>
                    <a:pt x="2331352" y="41765"/>
                  </a:lnTo>
                  <a:lnTo>
                    <a:pt x="2283685" y="39821"/>
                  </a:lnTo>
                  <a:lnTo>
                    <a:pt x="2237637" y="36748"/>
                  </a:lnTo>
                  <a:lnTo>
                    <a:pt x="2192818" y="32734"/>
                  </a:lnTo>
                  <a:lnTo>
                    <a:pt x="2148840" y="27968"/>
                  </a:lnTo>
                  <a:lnTo>
                    <a:pt x="2106100" y="24059"/>
                  </a:lnTo>
                  <a:lnTo>
                    <a:pt x="2057473" y="20653"/>
                  </a:lnTo>
                  <a:lnTo>
                    <a:pt x="2004383" y="17887"/>
                  </a:lnTo>
                  <a:lnTo>
                    <a:pt x="1948257" y="15898"/>
                  </a:lnTo>
                  <a:lnTo>
                    <a:pt x="1890521" y="14823"/>
                  </a:lnTo>
                  <a:lnTo>
                    <a:pt x="1832603" y="14801"/>
                  </a:lnTo>
                  <a:lnTo>
                    <a:pt x="1775929" y="15966"/>
                  </a:lnTo>
                  <a:lnTo>
                    <a:pt x="1721924" y="18458"/>
                  </a:lnTo>
                  <a:lnTo>
                    <a:pt x="1672016" y="22413"/>
                  </a:lnTo>
                  <a:lnTo>
                    <a:pt x="1627632" y="27968"/>
                  </a:lnTo>
                  <a:lnTo>
                    <a:pt x="1584100" y="33111"/>
                  </a:lnTo>
                  <a:lnTo>
                    <a:pt x="1536509" y="35283"/>
                  </a:lnTo>
                  <a:lnTo>
                    <a:pt x="1485918" y="35169"/>
                  </a:lnTo>
                  <a:lnTo>
                    <a:pt x="1433389" y="33454"/>
                  </a:lnTo>
                  <a:lnTo>
                    <a:pt x="1379982" y="30825"/>
                  </a:lnTo>
                  <a:lnTo>
                    <a:pt x="1326757" y="27968"/>
                  </a:lnTo>
                  <a:lnTo>
                    <a:pt x="1274777" y="25568"/>
                  </a:lnTo>
                  <a:lnTo>
                    <a:pt x="1225100" y="24310"/>
                  </a:lnTo>
                  <a:lnTo>
                    <a:pt x="1178789" y="24882"/>
                  </a:lnTo>
                  <a:lnTo>
                    <a:pt x="1136903" y="27968"/>
                  </a:lnTo>
                  <a:lnTo>
                    <a:pt x="1092222" y="32684"/>
                  </a:lnTo>
                  <a:lnTo>
                    <a:pt x="1045647" y="36573"/>
                  </a:lnTo>
                  <a:lnTo>
                    <a:pt x="997316" y="39483"/>
                  </a:lnTo>
                  <a:lnTo>
                    <a:pt x="947367" y="41264"/>
                  </a:lnTo>
                  <a:lnTo>
                    <a:pt x="895938" y="41765"/>
                  </a:lnTo>
                  <a:lnTo>
                    <a:pt x="843167" y="40837"/>
                  </a:lnTo>
                  <a:lnTo>
                    <a:pt x="789191" y="38329"/>
                  </a:lnTo>
                  <a:lnTo>
                    <a:pt x="734149" y="34089"/>
                  </a:lnTo>
                  <a:lnTo>
                    <a:pt x="678180" y="27968"/>
                  </a:lnTo>
                  <a:lnTo>
                    <a:pt x="638890" y="23223"/>
                  </a:lnTo>
                  <a:lnTo>
                    <a:pt x="598252" y="18903"/>
                  </a:lnTo>
                  <a:lnTo>
                    <a:pt x="556053" y="15107"/>
                  </a:lnTo>
                  <a:lnTo>
                    <a:pt x="512081" y="11936"/>
                  </a:lnTo>
                  <a:lnTo>
                    <a:pt x="466124" y="9488"/>
                  </a:lnTo>
                  <a:lnTo>
                    <a:pt x="417969" y="7865"/>
                  </a:lnTo>
                  <a:lnTo>
                    <a:pt x="367404" y="7166"/>
                  </a:lnTo>
                  <a:lnTo>
                    <a:pt x="314217" y="7491"/>
                  </a:lnTo>
                  <a:lnTo>
                    <a:pt x="258196" y="8939"/>
                  </a:lnTo>
                  <a:lnTo>
                    <a:pt x="199129" y="11611"/>
                  </a:lnTo>
                  <a:lnTo>
                    <a:pt x="136802" y="15607"/>
                  </a:lnTo>
                  <a:lnTo>
                    <a:pt x="71005" y="21026"/>
                  </a:lnTo>
                  <a:lnTo>
                    <a:pt x="1523" y="27968"/>
                  </a:lnTo>
                  <a:lnTo>
                    <a:pt x="0" y="20348"/>
                  </a:lnTo>
                  <a:lnTo>
                    <a:pt x="1523" y="17300"/>
                  </a:lnTo>
                  <a:lnTo>
                    <a:pt x="1523" y="12728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820" y="3204413"/>
            <a:ext cx="3125470" cy="259588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13360" marR="362585" indent="-201295">
              <a:lnSpc>
                <a:spcPts val="2650"/>
              </a:lnSpc>
              <a:spcBef>
                <a:spcPts val="44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Não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utilizar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gráficos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3D*;</a:t>
            </a:r>
            <a:endParaRPr sz="2450">
              <a:latin typeface="Calibri"/>
              <a:cs typeface="Calibri"/>
            </a:endParaRPr>
          </a:p>
          <a:p>
            <a:pPr marL="213360" marR="5080" indent="-201295">
              <a:lnSpc>
                <a:spcPts val="2650"/>
              </a:lnSpc>
              <a:spcBef>
                <a:spcPts val="88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Não aplicar </a:t>
            </a:r>
            <a:r>
              <a:rPr sz="2450" spc="-10" dirty="0">
                <a:latin typeface="Calibri"/>
                <a:cs typeface="Calibri"/>
              </a:rPr>
              <a:t>gráficos 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Pizza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acima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5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fatias;</a:t>
            </a:r>
            <a:endParaRPr sz="2450">
              <a:latin typeface="Calibri"/>
              <a:cs typeface="Calibri"/>
            </a:endParaRPr>
          </a:p>
          <a:p>
            <a:pPr marL="213360" marR="671830" indent="-201295">
              <a:lnSpc>
                <a:spcPts val="2650"/>
              </a:lnSpc>
              <a:spcBef>
                <a:spcPts val="88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Não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utilizar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cores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muito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fortes.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200" spc="10" dirty="0">
                <a:latin typeface="Calibri"/>
                <a:cs typeface="Calibri"/>
              </a:rPr>
              <a:t>*O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PWBI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não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gera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gráficos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3D,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por </a:t>
            </a:r>
            <a:r>
              <a:rPr sz="1200" spc="5" dirty="0">
                <a:latin typeface="Calibri"/>
                <a:cs typeface="Calibri"/>
              </a:rPr>
              <a:t>padrão.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752" y="1879092"/>
            <a:ext cx="2709671" cy="3802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0299" y="877824"/>
            <a:ext cx="2795569" cy="2782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1359" y="3941064"/>
            <a:ext cx="3389375" cy="25664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266890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Dicas</a:t>
            </a:r>
            <a:r>
              <a:rPr sz="4350" spc="15" dirty="0">
                <a:solidFill>
                  <a:srgbClr val="000000"/>
                </a:solidFill>
              </a:rPr>
              <a:t> </a:t>
            </a:r>
            <a:r>
              <a:rPr sz="4350" spc="-45" dirty="0">
                <a:solidFill>
                  <a:srgbClr val="000000"/>
                </a:solidFill>
              </a:rPr>
              <a:t>para </a:t>
            </a:r>
            <a:r>
              <a:rPr sz="4350" spc="-40" dirty="0">
                <a:solidFill>
                  <a:srgbClr val="000000"/>
                </a:solidFill>
              </a:rPr>
              <a:t> vi</a:t>
            </a:r>
            <a:r>
              <a:rPr sz="4350" dirty="0">
                <a:solidFill>
                  <a:srgbClr val="000000"/>
                </a:solidFill>
              </a:rPr>
              <a:t>s</a:t>
            </a:r>
            <a:r>
              <a:rPr sz="4350" spc="-15" dirty="0">
                <a:solidFill>
                  <a:srgbClr val="000000"/>
                </a:solidFill>
              </a:rPr>
              <a:t>u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-40" dirty="0">
                <a:solidFill>
                  <a:srgbClr val="000000"/>
                </a:solidFill>
              </a:rPr>
              <a:t>li</a:t>
            </a:r>
            <a:r>
              <a:rPr sz="4350" spc="-55" dirty="0">
                <a:solidFill>
                  <a:srgbClr val="000000"/>
                </a:solidFill>
              </a:rPr>
              <a:t>z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40" dirty="0">
                <a:solidFill>
                  <a:srgbClr val="000000"/>
                </a:solidFill>
              </a:rPr>
              <a:t>ç</a:t>
            </a:r>
            <a:r>
              <a:rPr sz="4350" spc="-30" dirty="0">
                <a:solidFill>
                  <a:srgbClr val="000000"/>
                </a:solidFill>
              </a:rPr>
              <a:t>ã</a:t>
            </a:r>
            <a:r>
              <a:rPr sz="4350" spc="-10" dirty="0">
                <a:solidFill>
                  <a:srgbClr val="000000"/>
                </a:solidFill>
              </a:rPr>
              <a:t>o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78636" y="4011167"/>
            <a:ext cx="2780030" cy="1435100"/>
            <a:chOff x="1278636" y="4011167"/>
            <a:chExt cx="2780030" cy="1435100"/>
          </a:xfrm>
        </p:grpSpPr>
        <p:sp>
          <p:nvSpPr>
            <p:cNvPr id="7" name="object 7"/>
            <p:cNvSpPr/>
            <p:nvPr/>
          </p:nvSpPr>
          <p:spPr>
            <a:xfrm>
              <a:off x="1278636" y="4782312"/>
              <a:ext cx="934719" cy="440690"/>
            </a:xfrm>
            <a:custGeom>
              <a:avLst/>
              <a:gdLst/>
              <a:ahLst/>
              <a:cxnLst/>
              <a:rect l="l" t="t" r="r" b="b"/>
              <a:pathLst>
                <a:path w="934719" h="440689">
                  <a:moveTo>
                    <a:pt x="0" y="440436"/>
                  </a:moveTo>
                  <a:lnTo>
                    <a:pt x="239267" y="440436"/>
                  </a:lnTo>
                </a:path>
                <a:path w="934719" h="440689">
                  <a:moveTo>
                    <a:pt x="457199" y="440436"/>
                  </a:moveTo>
                  <a:lnTo>
                    <a:pt x="934211" y="440436"/>
                  </a:lnTo>
                </a:path>
                <a:path w="934719" h="440689">
                  <a:moveTo>
                    <a:pt x="0" y="219456"/>
                  </a:moveTo>
                  <a:lnTo>
                    <a:pt x="239267" y="219456"/>
                  </a:lnTo>
                </a:path>
                <a:path w="934719" h="440689">
                  <a:moveTo>
                    <a:pt x="457199" y="219456"/>
                  </a:moveTo>
                  <a:lnTo>
                    <a:pt x="934211" y="219456"/>
                  </a:lnTo>
                </a:path>
                <a:path w="934719" h="440689">
                  <a:moveTo>
                    <a:pt x="0" y="0"/>
                  </a:moveTo>
                  <a:lnTo>
                    <a:pt x="239267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5835" y="4780406"/>
              <a:ext cx="2322830" cy="3810"/>
            </a:xfrm>
            <a:custGeom>
              <a:avLst/>
              <a:gdLst/>
              <a:ahLst/>
              <a:cxnLst/>
              <a:rect l="l" t="t" r="r" b="b"/>
              <a:pathLst>
                <a:path w="2322829" h="3810">
                  <a:moveTo>
                    <a:pt x="0" y="3810"/>
                  </a:moveTo>
                  <a:lnTo>
                    <a:pt x="2322576" y="3810"/>
                  </a:lnTo>
                </a:path>
                <a:path w="2322829" h="3810">
                  <a:moveTo>
                    <a:pt x="0" y="0"/>
                  </a:moveTo>
                  <a:lnTo>
                    <a:pt x="2322576" y="0"/>
                  </a:lnTo>
                </a:path>
              </a:pathLst>
            </a:custGeom>
            <a:ln w="381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636" y="4120896"/>
              <a:ext cx="2780030" cy="440690"/>
            </a:xfrm>
            <a:custGeom>
              <a:avLst/>
              <a:gdLst/>
              <a:ahLst/>
              <a:cxnLst/>
              <a:rect l="l" t="t" r="r" b="b"/>
              <a:pathLst>
                <a:path w="2780029" h="440689">
                  <a:moveTo>
                    <a:pt x="0" y="440435"/>
                  </a:moveTo>
                  <a:lnTo>
                    <a:pt x="239267" y="440435"/>
                  </a:lnTo>
                </a:path>
                <a:path w="2780029" h="440689">
                  <a:moveTo>
                    <a:pt x="457199" y="440435"/>
                  </a:moveTo>
                  <a:lnTo>
                    <a:pt x="2779775" y="440435"/>
                  </a:lnTo>
                </a:path>
                <a:path w="2780029" h="440689">
                  <a:moveTo>
                    <a:pt x="0" y="220979"/>
                  </a:moveTo>
                  <a:lnTo>
                    <a:pt x="239267" y="220979"/>
                  </a:lnTo>
                </a:path>
                <a:path w="2780029" h="440689">
                  <a:moveTo>
                    <a:pt x="457199" y="220979"/>
                  </a:moveTo>
                  <a:lnTo>
                    <a:pt x="2779775" y="220979"/>
                  </a:lnTo>
                </a:path>
                <a:path w="2780029" h="440689">
                  <a:moveTo>
                    <a:pt x="0" y="0"/>
                  </a:moveTo>
                  <a:lnTo>
                    <a:pt x="239267" y="0"/>
                  </a:lnTo>
                </a:path>
                <a:path w="2780029" h="440689">
                  <a:moveTo>
                    <a:pt x="457199" y="0"/>
                  </a:moveTo>
                  <a:lnTo>
                    <a:pt x="2779775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7903" y="4011167"/>
              <a:ext cx="218440" cy="1431290"/>
            </a:xfrm>
            <a:custGeom>
              <a:avLst/>
              <a:gdLst/>
              <a:ahLst/>
              <a:cxnLst/>
              <a:rect l="l" t="t" r="r" b="b"/>
              <a:pathLst>
                <a:path w="218439" h="1431289">
                  <a:moveTo>
                    <a:pt x="217931" y="1431036"/>
                  </a:moveTo>
                  <a:lnTo>
                    <a:pt x="0" y="1431036"/>
                  </a:lnTo>
                  <a:lnTo>
                    <a:pt x="0" y="0"/>
                  </a:lnTo>
                  <a:lnTo>
                    <a:pt x="217931" y="0"/>
                  </a:lnTo>
                  <a:lnTo>
                    <a:pt x="217931" y="143103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0779" y="5001768"/>
              <a:ext cx="1628139" cy="220979"/>
            </a:xfrm>
            <a:custGeom>
              <a:avLst/>
              <a:gdLst/>
              <a:ahLst/>
              <a:cxnLst/>
              <a:rect l="l" t="t" r="r" b="b"/>
              <a:pathLst>
                <a:path w="1628139" h="220979">
                  <a:moveTo>
                    <a:pt x="0" y="220980"/>
                  </a:moveTo>
                  <a:lnTo>
                    <a:pt x="477012" y="220980"/>
                  </a:lnTo>
                </a:path>
                <a:path w="1628139" h="220979">
                  <a:moveTo>
                    <a:pt x="0" y="0"/>
                  </a:moveTo>
                  <a:lnTo>
                    <a:pt x="1627632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12848" y="4782311"/>
              <a:ext cx="1606550" cy="660400"/>
            </a:xfrm>
            <a:custGeom>
              <a:avLst/>
              <a:gdLst/>
              <a:ahLst/>
              <a:cxnLst/>
              <a:rect l="l" t="t" r="r" b="b"/>
              <a:pathLst>
                <a:path w="1606550" h="660400">
                  <a:moveTo>
                    <a:pt x="217919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217919" y="659892"/>
                  </a:lnTo>
                  <a:lnTo>
                    <a:pt x="217919" y="0"/>
                  </a:lnTo>
                  <a:close/>
                </a:path>
                <a:path w="1606550" h="660400">
                  <a:moveTo>
                    <a:pt x="911352" y="242316"/>
                  </a:moveTo>
                  <a:lnTo>
                    <a:pt x="694944" y="242316"/>
                  </a:lnTo>
                  <a:lnTo>
                    <a:pt x="694944" y="659892"/>
                  </a:lnTo>
                  <a:lnTo>
                    <a:pt x="911352" y="659892"/>
                  </a:lnTo>
                  <a:lnTo>
                    <a:pt x="911352" y="242316"/>
                  </a:lnTo>
                  <a:close/>
                </a:path>
                <a:path w="1606550" h="660400">
                  <a:moveTo>
                    <a:pt x="1606296" y="505968"/>
                  </a:moveTo>
                  <a:lnTo>
                    <a:pt x="1388364" y="505968"/>
                  </a:lnTo>
                  <a:lnTo>
                    <a:pt x="1388364" y="659892"/>
                  </a:lnTo>
                  <a:lnTo>
                    <a:pt x="1606296" y="659892"/>
                  </a:lnTo>
                  <a:lnTo>
                    <a:pt x="1606296" y="50596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8636" y="5442203"/>
              <a:ext cx="2780030" cy="0"/>
            </a:xfrm>
            <a:custGeom>
              <a:avLst/>
              <a:gdLst/>
              <a:ahLst/>
              <a:cxnLst/>
              <a:rect l="l" t="t" r="r" b="b"/>
              <a:pathLst>
                <a:path w="2780029">
                  <a:moveTo>
                    <a:pt x="0" y="0"/>
                  </a:moveTo>
                  <a:lnTo>
                    <a:pt x="2779775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278636" y="3901440"/>
            <a:ext cx="2780030" cy="0"/>
          </a:xfrm>
          <a:custGeom>
            <a:avLst/>
            <a:gdLst/>
            <a:ahLst/>
            <a:cxnLst/>
            <a:rect l="l" t="t" r="r" b="b"/>
            <a:pathLst>
              <a:path w="2780029">
                <a:moveTo>
                  <a:pt x="0" y="0"/>
                </a:moveTo>
                <a:lnTo>
                  <a:pt x="2779775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5672" y="3733798"/>
            <a:ext cx="362585" cy="17862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57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105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9500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8500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7500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4500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3500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752" y="2982434"/>
            <a:ext cx="3145155" cy="76454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6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Começar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com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eixo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Y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em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zero.</a:t>
            </a:r>
            <a:endParaRPr sz="1900">
              <a:latin typeface="Calibri"/>
              <a:cs typeface="Calibri"/>
            </a:endParaRPr>
          </a:p>
          <a:p>
            <a:pPr marL="1551940">
              <a:lnSpc>
                <a:spcPct val="100000"/>
              </a:lnSpc>
              <a:spcBef>
                <a:spcPts val="745"/>
              </a:spcBef>
            </a:pP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600" spc="-3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1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2216" y="5508658"/>
            <a:ext cx="4286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nana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8679" y="5508658"/>
            <a:ext cx="3238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ç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2442" y="5508658"/>
            <a:ext cx="4445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0454" y="5508658"/>
            <a:ext cx="4203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anja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49424" y="58384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43365" y="5769315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42332" y="4153661"/>
            <a:ext cx="3028315" cy="1292860"/>
            <a:chOff x="4942332" y="4153661"/>
            <a:chExt cx="3028315" cy="1292860"/>
          </a:xfrm>
        </p:grpSpPr>
        <p:sp>
          <p:nvSpPr>
            <p:cNvPr id="24" name="object 24"/>
            <p:cNvSpPr/>
            <p:nvPr/>
          </p:nvSpPr>
          <p:spPr>
            <a:xfrm>
              <a:off x="4942332" y="4415027"/>
              <a:ext cx="3028315" cy="771525"/>
            </a:xfrm>
            <a:custGeom>
              <a:avLst/>
              <a:gdLst/>
              <a:ahLst/>
              <a:cxnLst/>
              <a:rect l="l" t="t" r="r" b="b"/>
              <a:pathLst>
                <a:path w="3028315" h="771525">
                  <a:moveTo>
                    <a:pt x="0" y="771143"/>
                  </a:moveTo>
                  <a:lnTo>
                    <a:pt x="260603" y="771143"/>
                  </a:lnTo>
                </a:path>
                <a:path w="3028315" h="771525">
                  <a:moveTo>
                    <a:pt x="496823" y="771143"/>
                  </a:moveTo>
                  <a:lnTo>
                    <a:pt x="1016507" y="771143"/>
                  </a:lnTo>
                </a:path>
                <a:path w="3028315" h="771525">
                  <a:moveTo>
                    <a:pt x="0" y="513587"/>
                  </a:moveTo>
                  <a:lnTo>
                    <a:pt x="260603" y="513587"/>
                  </a:lnTo>
                </a:path>
                <a:path w="3028315" h="771525">
                  <a:moveTo>
                    <a:pt x="496823" y="513587"/>
                  </a:moveTo>
                  <a:lnTo>
                    <a:pt x="1016507" y="513587"/>
                  </a:lnTo>
                </a:path>
                <a:path w="3028315" h="771525">
                  <a:moveTo>
                    <a:pt x="0" y="256031"/>
                  </a:moveTo>
                  <a:lnTo>
                    <a:pt x="260603" y="256031"/>
                  </a:lnTo>
                </a:path>
                <a:path w="3028315" h="771525">
                  <a:moveTo>
                    <a:pt x="496823" y="256031"/>
                  </a:moveTo>
                  <a:lnTo>
                    <a:pt x="1016507" y="256031"/>
                  </a:lnTo>
                </a:path>
                <a:path w="3028315" h="771525">
                  <a:moveTo>
                    <a:pt x="0" y="0"/>
                  </a:moveTo>
                  <a:lnTo>
                    <a:pt x="260603" y="0"/>
                  </a:lnTo>
                </a:path>
                <a:path w="3028315" h="771525">
                  <a:moveTo>
                    <a:pt x="496823" y="0"/>
                  </a:moveTo>
                  <a:lnTo>
                    <a:pt x="302818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42332" y="4155566"/>
              <a:ext cx="3028315" cy="3810"/>
            </a:xfrm>
            <a:custGeom>
              <a:avLst/>
              <a:gdLst/>
              <a:ahLst/>
              <a:cxnLst/>
              <a:rect l="l" t="t" r="r" b="b"/>
              <a:pathLst>
                <a:path w="3028315" h="3810">
                  <a:moveTo>
                    <a:pt x="0" y="3810"/>
                  </a:moveTo>
                  <a:lnTo>
                    <a:pt x="3028188" y="3810"/>
                  </a:lnTo>
                </a:path>
                <a:path w="3028315" h="3810">
                  <a:moveTo>
                    <a:pt x="0" y="0"/>
                  </a:moveTo>
                  <a:lnTo>
                    <a:pt x="3028188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02935" y="4157471"/>
              <a:ext cx="236220" cy="1285240"/>
            </a:xfrm>
            <a:custGeom>
              <a:avLst/>
              <a:gdLst/>
              <a:ahLst/>
              <a:cxnLst/>
              <a:rect l="l" t="t" r="r" b="b"/>
              <a:pathLst>
                <a:path w="236220" h="1285239">
                  <a:moveTo>
                    <a:pt x="236219" y="1284732"/>
                  </a:moveTo>
                  <a:lnTo>
                    <a:pt x="0" y="1284732"/>
                  </a:lnTo>
                  <a:lnTo>
                    <a:pt x="0" y="0"/>
                  </a:lnTo>
                  <a:lnTo>
                    <a:pt x="236219" y="0"/>
                  </a:lnTo>
                  <a:lnTo>
                    <a:pt x="236219" y="128473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6583" y="4671059"/>
              <a:ext cx="1774189" cy="515620"/>
            </a:xfrm>
            <a:custGeom>
              <a:avLst/>
              <a:gdLst/>
              <a:ahLst/>
              <a:cxnLst/>
              <a:rect l="l" t="t" r="r" b="b"/>
              <a:pathLst>
                <a:path w="1774190" h="515620">
                  <a:moveTo>
                    <a:pt x="0" y="515112"/>
                  </a:moveTo>
                  <a:lnTo>
                    <a:pt x="519684" y="515112"/>
                  </a:lnTo>
                </a:path>
                <a:path w="1774190" h="515620">
                  <a:moveTo>
                    <a:pt x="0" y="257556"/>
                  </a:moveTo>
                  <a:lnTo>
                    <a:pt x="519684" y="257556"/>
                  </a:lnTo>
                </a:path>
                <a:path w="1774190" h="515620">
                  <a:moveTo>
                    <a:pt x="0" y="0"/>
                  </a:moveTo>
                  <a:lnTo>
                    <a:pt x="1773936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58839" y="4607051"/>
              <a:ext cx="238125" cy="835660"/>
            </a:xfrm>
            <a:custGeom>
              <a:avLst/>
              <a:gdLst/>
              <a:ahLst/>
              <a:cxnLst/>
              <a:rect l="l" t="t" r="r" b="b"/>
              <a:pathLst>
                <a:path w="238125" h="835660">
                  <a:moveTo>
                    <a:pt x="237743" y="835152"/>
                  </a:moveTo>
                  <a:lnTo>
                    <a:pt x="0" y="835152"/>
                  </a:lnTo>
                  <a:lnTo>
                    <a:pt x="0" y="0"/>
                  </a:lnTo>
                  <a:lnTo>
                    <a:pt x="237743" y="0"/>
                  </a:lnTo>
                  <a:lnTo>
                    <a:pt x="237743" y="83515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54011" y="4928615"/>
              <a:ext cx="520065" cy="257810"/>
            </a:xfrm>
            <a:custGeom>
              <a:avLst/>
              <a:gdLst/>
              <a:ahLst/>
              <a:cxnLst/>
              <a:rect l="l" t="t" r="r" b="b"/>
              <a:pathLst>
                <a:path w="520065" h="257810">
                  <a:moveTo>
                    <a:pt x="0" y="257556"/>
                  </a:moveTo>
                  <a:lnTo>
                    <a:pt x="519683" y="257556"/>
                  </a:lnTo>
                </a:path>
                <a:path w="520065" h="257810">
                  <a:moveTo>
                    <a:pt x="0" y="0"/>
                  </a:moveTo>
                  <a:lnTo>
                    <a:pt x="519683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16267" y="4748784"/>
              <a:ext cx="238125" cy="693420"/>
            </a:xfrm>
            <a:custGeom>
              <a:avLst/>
              <a:gdLst/>
              <a:ahLst/>
              <a:cxnLst/>
              <a:rect l="l" t="t" r="r" b="b"/>
              <a:pathLst>
                <a:path w="238125" h="693420">
                  <a:moveTo>
                    <a:pt x="237743" y="693420"/>
                  </a:moveTo>
                  <a:lnTo>
                    <a:pt x="0" y="693420"/>
                  </a:lnTo>
                  <a:lnTo>
                    <a:pt x="0" y="0"/>
                  </a:lnTo>
                  <a:lnTo>
                    <a:pt x="237743" y="0"/>
                  </a:lnTo>
                  <a:lnTo>
                    <a:pt x="237743" y="69342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11439" y="4928615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0" y="257556"/>
                  </a:moveTo>
                  <a:lnTo>
                    <a:pt x="259080" y="257556"/>
                  </a:lnTo>
                </a:path>
                <a:path w="259079" h="257810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73695" y="4902707"/>
              <a:ext cx="238125" cy="539750"/>
            </a:xfrm>
            <a:custGeom>
              <a:avLst/>
              <a:gdLst/>
              <a:ahLst/>
              <a:cxnLst/>
              <a:rect l="l" t="t" r="r" b="b"/>
              <a:pathLst>
                <a:path w="238125" h="539750">
                  <a:moveTo>
                    <a:pt x="237743" y="539496"/>
                  </a:moveTo>
                  <a:lnTo>
                    <a:pt x="0" y="539496"/>
                  </a:lnTo>
                  <a:lnTo>
                    <a:pt x="0" y="0"/>
                  </a:lnTo>
                  <a:lnTo>
                    <a:pt x="237743" y="0"/>
                  </a:lnTo>
                  <a:lnTo>
                    <a:pt x="237743" y="539496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2332" y="5442203"/>
              <a:ext cx="3028315" cy="0"/>
            </a:xfrm>
            <a:custGeom>
              <a:avLst/>
              <a:gdLst/>
              <a:ahLst/>
              <a:cxnLst/>
              <a:rect l="l" t="t" r="r" b="b"/>
              <a:pathLst>
                <a:path w="3028315">
                  <a:moveTo>
                    <a:pt x="0" y="0"/>
                  </a:moveTo>
                  <a:lnTo>
                    <a:pt x="3028187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4942332" y="3901439"/>
            <a:ext cx="3028315" cy="0"/>
          </a:xfrm>
          <a:custGeom>
            <a:avLst/>
            <a:gdLst/>
            <a:ahLst/>
            <a:cxnLst/>
            <a:rect l="l" t="t" r="r" b="b"/>
            <a:pathLst>
              <a:path w="3028315">
                <a:moveTo>
                  <a:pt x="0" y="0"/>
                </a:moveTo>
                <a:lnTo>
                  <a:pt x="3028188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39059" y="5334994"/>
            <a:ext cx="927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36424" y="5077371"/>
            <a:ext cx="2959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2000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11500" y="5077371"/>
            <a:ext cx="99314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79805" algn="l"/>
              </a:tabLst>
            </a:pPr>
            <a:r>
              <a:rPr sz="1050" u="sng" spc="-5" dirty="0">
                <a:solidFill>
                  <a:srgbClr val="595959"/>
                </a:solidFill>
                <a:uFill>
                  <a:solidFill>
                    <a:srgbClr val="D8D8D8"/>
                  </a:solidFill>
                </a:uFill>
                <a:latin typeface="Times New Roman"/>
                <a:cs typeface="Times New Roman"/>
              </a:rPr>
              <a:t> 	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36424" y="4821408"/>
            <a:ext cx="2959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4000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36424" y="4563785"/>
            <a:ext cx="2959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6000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36424" y="4307821"/>
            <a:ext cx="2959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8000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69338" y="4050239"/>
            <a:ext cx="3619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100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69338" y="3794178"/>
            <a:ext cx="3619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120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06375" y="5508658"/>
            <a:ext cx="4286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nana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16478" y="5508658"/>
            <a:ext cx="3238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ç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13883" y="5508658"/>
            <a:ext cx="4445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81560" y="5508658"/>
            <a:ext cx="42227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Laranja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52189" y="3472722"/>
            <a:ext cx="5994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600" spc="-6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1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38088" y="58384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131970" y="5769315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88" y="5873293"/>
            <a:ext cx="669403" cy="67264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6685" y="6068341"/>
            <a:ext cx="672295" cy="67237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7740" y="1097280"/>
            <a:ext cx="1607820" cy="2468879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266890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Dicas</a:t>
            </a:r>
            <a:r>
              <a:rPr sz="4350" spc="15" dirty="0">
                <a:solidFill>
                  <a:srgbClr val="000000"/>
                </a:solidFill>
              </a:rPr>
              <a:t> </a:t>
            </a:r>
            <a:r>
              <a:rPr sz="4350" spc="-45" dirty="0">
                <a:solidFill>
                  <a:srgbClr val="000000"/>
                </a:solidFill>
              </a:rPr>
              <a:t>para </a:t>
            </a:r>
            <a:r>
              <a:rPr sz="4350" spc="-40" dirty="0">
                <a:solidFill>
                  <a:srgbClr val="000000"/>
                </a:solidFill>
              </a:rPr>
              <a:t> vi</a:t>
            </a:r>
            <a:r>
              <a:rPr sz="4350" dirty="0">
                <a:solidFill>
                  <a:srgbClr val="000000"/>
                </a:solidFill>
              </a:rPr>
              <a:t>s</a:t>
            </a:r>
            <a:r>
              <a:rPr sz="4350" spc="-15" dirty="0">
                <a:solidFill>
                  <a:srgbClr val="000000"/>
                </a:solidFill>
              </a:rPr>
              <a:t>u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-40" dirty="0">
                <a:solidFill>
                  <a:srgbClr val="000000"/>
                </a:solidFill>
              </a:rPr>
              <a:t>li</a:t>
            </a:r>
            <a:r>
              <a:rPr sz="4350" spc="-55" dirty="0">
                <a:solidFill>
                  <a:srgbClr val="000000"/>
                </a:solidFill>
              </a:rPr>
              <a:t>z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40" dirty="0">
                <a:solidFill>
                  <a:srgbClr val="000000"/>
                </a:solidFill>
              </a:rPr>
              <a:t>ç</a:t>
            </a:r>
            <a:r>
              <a:rPr sz="4350" spc="-30" dirty="0">
                <a:solidFill>
                  <a:srgbClr val="000000"/>
                </a:solidFill>
              </a:rPr>
              <a:t>ã</a:t>
            </a:r>
            <a:r>
              <a:rPr sz="4350" spc="-10" dirty="0">
                <a:solidFill>
                  <a:srgbClr val="000000"/>
                </a:solidFill>
              </a:rPr>
              <a:t>o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88603"/>
            <a:ext cx="6734809" cy="788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Ordenar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gráficos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colunas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</a:t>
            </a:r>
            <a:r>
              <a:rPr sz="1900" dirty="0">
                <a:latin typeface="Calibri"/>
                <a:cs typeface="Calibri"/>
              </a:rPr>
              <a:t> barras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maior</a:t>
            </a:r>
            <a:r>
              <a:rPr sz="1900" dirty="0">
                <a:latin typeface="Calibri"/>
                <a:cs typeface="Calibri"/>
              </a:rPr>
              <a:t> para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-20" dirty="0">
                <a:latin typeface="Calibri"/>
                <a:cs typeface="Calibri"/>
              </a:rPr>
              <a:t>menor.</a:t>
            </a:r>
            <a:endParaRPr sz="1900">
              <a:latin typeface="Calibri"/>
              <a:cs typeface="Calibri"/>
            </a:endParaRPr>
          </a:p>
          <a:p>
            <a:pPr marL="1635760">
              <a:lnSpc>
                <a:spcPct val="100000"/>
              </a:lnSpc>
              <a:spcBef>
                <a:spcPts val="1764"/>
              </a:spcBef>
              <a:tabLst>
                <a:tab pos="6148070" algn="l"/>
              </a:tabLst>
            </a:pP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600" spc="15" dirty="0">
                <a:solidFill>
                  <a:srgbClr val="595959"/>
                </a:solidFill>
                <a:latin typeface="Calibri"/>
                <a:cs typeface="Calibri"/>
              </a:rPr>
              <a:t> 1	</a:t>
            </a: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600" spc="-6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1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06651" y="4225290"/>
            <a:ext cx="2620010" cy="1390015"/>
            <a:chOff x="1406651" y="4225290"/>
            <a:chExt cx="2620010" cy="1390015"/>
          </a:xfrm>
        </p:grpSpPr>
        <p:sp>
          <p:nvSpPr>
            <p:cNvPr id="8" name="object 8"/>
            <p:cNvSpPr/>
            <p:nvPr/>
          </p:nvSpPr>
          <p:spPr>
            <a:xfrm>
              <a:off x="1406651" y="4623815"/>
              <a:ext cx="1534795" cy="791210"/>
            </a:xfrm>
            <a:custGeom>
              <a:avLst/>
              <a:gdLst/>
              <a:ahLst/>
              <a:cxnLst/>
              <a:rect l="l" t="t" r="r" b="b"/>
              <a:pathLst>
                <a:path w="1534795" h="791210">
                  <a:moveTo>
                    <a:pt x="0" y="790956"/>
                  </a:moveTo>
                  <a:lnTo>
                    <a:pt x="225552" y="790956"/>
                  </a:lnTo>
                </a:path>
                <a:path w="1534795" h="791210">
                  <a:moveTo>
                    <a:pt x="431292" y="790956"/>
                  </a:moveTo>
                  <a:lnTo>
                    <a:pt x="880872" y="790956"/>
                  </a:lnTo>
                </a:path>
                <a:path w="1534795" h="791210">
                  <a:moveTo>
                    <a:pt x="0" y="592836"/>
                  </a:moveTo>
                  <a:lnTo>
                    <a:pt x="225552" y="592836"/>
                  </a:lnTo>
                </a:path>
                <a:path w="1534795" h="791210">
                  <a:moveTo>
                    <a:pt x="431292" y="592836"/>
                  </a:moveTo>
                  <a:lnTo>
                    <a:pt x="880872" y="592836"/>
                  </a:lnTo>
                </a:path>
                <a:path w="1534795" h="791210">
                  <a:moveTo>
                    <a:pt x="0" y="394716"/>
                  </a:moveTo>
                  <a:lnTo>
                    <a:pt x="225552" y="394716"/>
                  </a:lnTo>
                </a:path>
                <a:path w="1534795" h="791210">
                  <a:moveTo>
                    <a:pt x="431292" y="394716"/>
                  </a:moveTo>
                  <a:lnTo>
                    <a:pt x="880872" y="394716"/>
                  </a:lnTo>
                </a:path>
                <a:path w="1534795" h="791210">
                  <a:moveTo>
                    <a:pt x="0" y="198119"/>
                  </a:moveTo>
                  <a:lnTo>
                    <a:pt x="225552" y="198119"/>
                  </a:lnTo>
                </a:path>
                <a:path w="1534795" h="791210">
                  <a:moveTo>
                    <a:pt x="431292" y="198119"/>
                  </a:moveTo>
                  <a:lnTo>
                    <a:pt x="1534668" y="198119"/>
                  </a:lnTo>
                </a:path>
                <a:path w="1534795" h="791210">
                  <a:moveTo>
                    <a:pt x="0" y="0"/>
                  </a:moveTo>
                  <a:lnTo>
                    <a:pt x="225552" y="0"/>
                  </a:lnTo>
                </a:path>
                <a:path w="1534795" h="791210">
                  <a:moveTo>
                    <a:pt x="431292" y="0"/>
                  </a:moveTo>
                  <a:lnTo>
                    <a:pt x="153466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6651" y="4423790"/>
              <a:ext cx="1534795" cy="3810"/>
            </a:xfrm>
            <a:custGeom>
              <a:avLst/>
              <a:gdLst/>
              <a:ahLst/>
              <a:cxnLst/>
              <a:rect l="l" t="t" r="r" b="b"/>
              <a:pathLst>
                <a:path w="1534795" h="3810">
                  <a:moveTo>
                    <a:pt x="0" y="3810"/>
                  </a:moveTo>
                  <a:lnTo>
                    <a:pt x="1534668" y="3810"/>
                  </a:lnTo>
                </a:path>
                <a:path w="1534795" h="3810">
                  <a:moveTo>
                    <a:pt x="0" y="0"/>
                  </a:moveTo>
                  <a:lnTo>
                    <a:pt x="1534668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2204" y="4425696"/>
              <a:ext cx="205740" cy="1186180"/>
            </a:xfrm>
            <a:custGeom>
              <a:avLst/>
              <a:gdLst/>
              <a:ahLst/>
              <a:cxnLst/>
              <a:rect l="l" t="t" r="r" b="b"/>
              <a:pathLst>
                <a:path w="205739" h="1186179">
                  <a:moveTo>
                    <a:pt x="205740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205740" y="0"/>
                  </a:lnTo>
                  <a:lnTo>
                    <a:pt x="205740" y="118567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1740" y="5018531"/>
              <a:ext cx="449580" cy="396240"/>
            </a:xfrm>
            <a:custGeom>
              <a:avLst/>
              <a:gdLst/>
              <a:ahLst/>
              <a:cxnLst/>
              <a:rect l="l" t="t" r="r" b="b"/>
              <a:pathLst>
                <a:path w="449580" h="396239">
                  <a:moveTo>
                    <a:pt x="0" y="396239"/>
                  </a:moveTo>
                  <a:lnTo>
                    <a:pt x="449580" y="396239"/>
                  </a:lnTo>
                </a:path>
                <a:path w="449580" h="396239">
                  <a:moveTo>
                    <a:pt x="0" y="198119"/>
                  </a:moveTo>
                  <a:lnTo>
                    <a:pt x="449580" y="198119"/>
                  </a:lnTo>
                </a:path>
                <a:path w="449580" h="396239">
                  <a:moveTo>
                    <a:pt x="0" y="0"/>
                  </a:moveTo>
                  <a:lnTo>
                    <a:pt x="449580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7524" y="4861560"/>
              <a:ext cx="204470" cy="749935"/>
            </a:xfrm>
            <a:custGeom>
              <a:avLst/>
              <a:gdLst/>
              <a:ahLst/>
              <a:cxnLst/>
              <a:rect l="l" t="t" r="r" b="b"/>
              <a:pathLst>
                <a:path w="204469" h="749935">
                  <a:moveTo>
                    <a:pt x="204215" y="749808"/>
                  </a:moveTo>
                  <a:lnTo>
                    <a:pt x="0" y="749808"/>
                  </a:lnTo>
                  <a:lnTo>
                    <a:pt x="0" y="0"/>
                  </a:lnTo>
                  <a:lnTo>
                    <a:pt x="204215" y="0"/>
                  </a:lnTo>
                  <a:lnTo>
                    <a:pt x="204215" y="74980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7060" y="4623815"/>
              <a:ext cx="879475" cy="791210"/>
            </a:xfrm>
            <a:custGeom>
              <a:avLst/>
              <a:gdLst/>
              <a:ahLst/>
              <a:cxnLst/>
              <a:rect l="l" t="t" r="r" b="b"/>
              <a:pathLst>
                <a:path w="879475" h="791210">
                  <a:moveTo>
                    <a:pt x="0" y="790956"/>
                  </a:moveTo>
                  <a:lnTo>
                    <a:pt x="449580" y="790956"/>
                  </a:lnTo>
                </a:path>
                <a:path w="879475" h="791210">
                  <a:moveTo>
                    <a:pt x="0" y="592836"/>
                  </a:moveTo>
                  <a:lnTo>
                    <a:pt x="879348" y="592836"/>
                  </a:lnTo>
                </a:path>
                <a:path w="879475" h="791210">
                  <a:moveTo>
                    <a:pt x="0" y="394716"/>
                  </a:moveTo>
                  <a:lnTo>
                    <a:pt x="879348" y="394716"/>
                  </a:lnTo>
                </a:path>
                <a:path w="879475" h="791210">
                  <a:moveTo>
                    <a:pt x="0" y="198119"/>
                  </a:moveTo>
                  <a:lnTo>
                    <a:pt x="879348" y="198119"/>
                  </a:lnTo>
                </a:path>
                <a:path w="879475" h="791210">
                  <a:moveTo>
                    <a:pt x="0" y="0"/>
                  </a:moveTo>
                  <a:lnTo>
                    <a:pt x="87934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47060" y="4423790"/>
              <a:ext cx="879475" cy="3810"/>
            </a:xfrm>
            <a:custGeom>
              <a:avLst/>
              <a:gdLst/>
              <a:ahLst/>
              <a:cxnLst/>
              <a:rect l="l" t="t" r="r" b="b"/>
              <a:pathLst>
                <a:path w="879475" h="3810">
                  <a:moveTo>
                    <a:pt x="0" y="3810"/>
                  </a:moveTo>
                  <a:lnTo>
                    <a:pt x="879348" y="3810"/>
                  </a:lnTo>
                </a:path>
                <a:path w="879475" h="3810">
                  <a:moveTo>
                    <a:pt x="0" y="0"/>
                  </a:moveTo>
                  <a:lnTo>
                    <a:pt x="879348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651" y="4227194"/>
              <a:ext cx="2620010" cy="3810"/>
            </a:xfrm>
            <a:custGeom>
              <a:avLst/>
              <a:gdLst/>
              <a:ahLst/>
              <a:cxnLst/>
              <a:rect l="l" t="t" r="r" b="b"/>
              <a:pathLst>
                <a:path w="2620010" h="3810">
                  <a:moveTo>
                    <a:pt x="0" y="3810"/>
                  </a:moveTo>
                  <a:lnTo>
                    <a:pt x="2619756" y="3810"/>
                  </a:lnTo>
                </a:path>
                <a:path w="2620010" h="3810">
                  <a:moveTo>
                    <a:pt x="0" y="0"/>
                  </a:moveTo>
                  <a:lnTo>
                    <a:pt x="2619756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41320" y="4229100"/>
              <a:ext cx="205740" cy="1382395"/>
            </a:xfrm>
            <a:custGeom>
              <a:avLst/>
              <a:gdLst/>
              <a:ahLst/>
              <a:cxnLst/>
              <a:rect l="l" t="t" r="r" b="b"/>
              <a:pathLst>
                <a:path w="205739" h="1382395">
                  <a:moveTo>
                    <a:pt x="205739" y="1382268"/>
                  </a:moveTo>
                  <a:lnTo>
                    <a:pt x="0" y="1382268"/>
                  </a:lnTo>
                  <a:lnTo>
                    <a:pt x="0" y="0"/>
                  </a:lnTo>
                  <a:lnTo>
                    <a:pt x="205739" y="0"/>
                  </a:lnTo>
                  <a:lnTo>
                    <a:pt x="205739" y="138226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02380" y="5414771"/>
              <a:ext cx="224154" cy="0"/>
            </a:xfrm>
            <a:custGeom>
              <a:avLst/>
              <a:gdLst/>
              <a:ahLst/>
              <a:cxnLst/>
              <a:rect l="l" t="t" r="r" b="b"/>
              <a:pathLst>
                <a:path w="224154">
                  <a:moveTo>
                    <a:pt x="0" y="0"/>
                  </a:moveTo>
                  <a:lnTo>
                    <a:pt x="224027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96640" y="5335524"/>
              <a:ext cx="205740" cy="276225"/>
            </a:xfrm>
            <a:custGeom>
              <a:avLst/>
              <a:gdLst/>
              <a:ahLst/>
              <a:cxnLst/>
              <a:rect l="l" t="t" r="r" b="b"/>
              <a:pathLst>
                <a:path w="205739" h="276225">
                  <a:moveTo>
                    <a:pt x="205739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205739" y="0"/>
                  </a:lnTo>
                  <a:lnTo>
                    <a:pt x="205739" y="27584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6651" y="5611367"/>
              <a:ext cx="2620010" cy="0"/>
            </a:xfrm>
            <a:custGeom>
              <a:avLst/>
              <a:gdLst/>
              <a:ahLst/>
              <a:cxnLst/>
              <a:rect l="l" t="t" r="r" b="b"/>
              <a:pathLst>
                <a:path w="2620010">
                  <a:moveTo>
                    <a:pt x="0" y="0"/>
                  </a:moveTo>
                  <a:lnTo>
                    <a:pt x="2619756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406651" y="4030979"/>
            <a:ext cx="2620010" cy="0"/>
          </a:xfrm>
          <a:custGeom>
            <a:avLst/>
            <a:gdLst/>
            <a:ahLst/>
            <a:cxnLst/>
            <a:rect l="l" t="t" r="r" b="b"/>
            <a:pathLst>
              <a:path w="2620010">
                <a:moveTo>
                  <a:pt x="0" y="0"/>
                </a:moveTo>
                <a:lnTo>
                  <a:pt x="2619756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0732" y="3884633"/>
            <a:ext cx="295910" cy="18040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7500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7000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6500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6000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5500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5000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4500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4000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3500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3741" y="5677830"/>
            <a:ext cx="3238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ç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6403" y="5677830"/>
            <a:ext cx="4445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29336" y="5677830"/>
            <a:ext cx="4286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89617" y="5677830"/>
            <a:ext cx="4203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anja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31720" y="600913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25649" y="5938488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554979" y="4225290"/>
            <a:ext cx="3348354" cy="1390015"/>
            <a:chOff x="5554979" y="4225290"/>
            <a:chExt cx="3348354" cy="1390015"/>
          </a:xfrm>
        </p:grpSpPr>
        <p:sp>
          <p:nvSpPr>
            <p:cNvPr id="29" name="object 29"/>
            <p:cNvSpPr/>
            <p:nvPr/>
          </p:nvSpPr>
          <p:spPr>
            <a:xfrm>
              <a:off x="5554979" y="4425696"/>
              <a:ext cx="1125220" cy="989330"/>
            </a:xfrm>
            <a:custGeom>
              <a:avLst/>
              <a:gdLst/>
              <a:ahLst/>
              <a:cxnLst/>
              <a:rect l="l" t="t" r="r" b="b"/>
              <a:pathLst>
                <a:path w="1125220" h="989329">
                  <a:moveTo>
                    <a:pt x="0" y="989075"/>
                  </a:moveTo>
                  <a:lnTo>
                    <a:pt x="288035" y="989075"/>
                  </a:lnTo>
                </a:path>
                <a:path w="1125220" h="989329">
                  <a:moveTo>
                    <a:pt x="550163" y="989075"/>
                  </a:moveTo>
                  <a:lnTo>
                    <a:pt x="1124711" y="989075"/>
                  </a:lnTo>
                </a:path>
                <a:path w="1125220" h="989329">
                  <a:moveTo>
                    <a:pt x="0" y="790955"/>
                  </a:moveTo>
                  <a:lnTo>
                    <a:pt x="288035" y="790955"/>
                  </a:lnTo>
                </a:path>
                <a:path w="1125220" h="989329">
                  <a:moveTo>
                    <a:pt x="550163" y="790955"/>
                  </a:moveTo>
                  <a:lnTo>
                    <a:pt x="1124711" y="790955"/>
                  </a:lnTo>
                </a:path>
                <a:path w="1125220" h="989329">
                  <a:moveTo>
                    <a:pt x="0" y="592835"/>
                  </a:moveTo>
                  <a:lnTo>
                    <a:pt x="288035" y="592835"/>
                  </a:lnTo>
                </a:path>
                <a:path w="1125220" h="989329">
                  <a:moveTo>
                    <a:pt x="550163" y="592835"/>
                  </a:moveTo>
                  <a:lnTo>
                    <a:pt x="1124711" y="592835"/>
                  </a:lnTo>
                </a:path>
                <a:path w="1125220" h="989329">
                  <a:moveTo>
                    <a:pt x="0" y="396239"/>
                  </a:moveTo>
                  <a:lnTo>
                    <a:pt x="288035" y="396239"/>
                  </a:lnTo>
                </a:path>
                <a:path w="1125220" h="989329">
                  <a:moveTo>
                    <a:pt x="550163" y="396239"/>
                  </a:moveTo>
                  <a:lnTo>
                    <a:pt x="1124711" y="396239"/>
                  </a:lnTo>
                </a:path>
                <a:path w="1125220" h="989329">
                  <a:moveTo>
                    <a:pt x="0" y="198119"/>
                  </a:moveTo>
                  <a:lnTo>
                    <a:pt x="288035" y="198119"/>
                  </a:lnTo>
                </a:path>
                <a:path w="1125220" h="989329">
                  <a:moveTo>
                    <a:pt x="550163" y="198119"/>
                  </a:moveTo>
                  <a:lnTo>
                    <a:pt x="1124711" y="198119"/>
                  </a:lnTo>
                </a:path>
                <a:path w="1125220" h="989329">
                  <a:moveTo>
                    <a:pt x="0" y="0"/>
                  </a:moveTo>
                  <a:lnTo>
                    <a:pt x="288035" y="0"/>
                  </a:lnTo>
                </a:path>
                <a:path w="1125220" h="989329">
                  <a:moveTo>
                    <a:pt x="550163" y="0"/>
                  </a:moveTo>
                  <a:lnTo>
                    <a:pt x="1124711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54979" y="4227195"/>
              <a:ext cx="3348354" cy="3810"/>
            </a:xfrm>
            <a:custGeom>
              <a:avLst/>
              <a:gdLst/>
              <a:ahLst/>
              <a:cxnLst/>
              <a:rect l="l" t="t" r="r" b="b"/>
              <a:pathLst>
                <a:path w="3348354" h="3810">
                  <a:moveTo>
                    <a:pt x="0" y="3810"/>
                  </a:moveTo>
                  <a:lnTo>
                    <a:pt x="3348227" y="3810"/>
                  </a:lnTo>
                </a:path>
                <a:path w="3348354" h="3810">
                  <a:moveTo>
                    <a:pt x="0" y="0"/>
                  </a:moveTo>
                  <a:lnTo>
                    <a:pt x="3348227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43015" y="4229100"/>
              <a:ext cx="262255" cy="1382395"/>
            </a:xfrm>
            <a:custGeom>
              <a:avLst/>
              <a:gdLst/>
              <a:ahLst/>
              <a:cxnLst/>
              <a:rect l="l" t="t" r="r" b="b"/>
              <a:pathLst>
                <a:path w="262254" h="1382395">
                  <a:moveTo>
                    <a:pt x="262128" y="1382267"/>
                  </a:moveTo>
                  <a:lnTo>
                    <a:pt x="0" y="1382267"/>
                  </a:lnTo>
                  <a:lnTo>
                    <a:pt x="0" y="0"/>
                  </a:lnTo>
                  <a:lnTo>
                    <a:pt x="262128" y="0"/>
                  </a:lnTo>
                  <a:lnTo>
                    <a:pt x="262128" y="13822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1819" y="4425696"/>
              <a:ext cx="1961514" cy="989330"/>
            </a:xfrm>
            <a:custGeom>
              <a:avLst/>
              <a:gdLst/>
              <a:ahLst/>
              <a:cxnLst/>
              <a:rect l="l" t="t" r="r" b="b"/>
              <a:pathLst>
                <a:path w="1961515" h="989329">
                  <a:moveTo>
                    <a:pt x="0" y="989075"/>
                  </a:moveTo>
                  <a:lnTo>
                    <a:pt x="574547" y="989075"/>
                  </a:lnTo>
                </a:path>
                <a:path w="1961515" h="989329">
                  <a:moveTo>
                    <a:pt x="0" y="790955"/>
                  </a:moveTo>
                  <a:lnTo>
                    <a:pt x="574547" y="790955"/>
                  </a:lnTo>
                </a:path>
                <a:path w="1961515" h="989329">
                  <a:moveTo>
                    <a:pt x="0" y="592835"/>
                  </a:moveTo>
                  <a:lnTo>
                    <a:pt x="574547" y="592835"/>
                  </a:lnTo>
                </a:path>
                <a:path w="1961515" h="989329">
                  <a:moveTo>
                    <a:pt x="0" y="396239"/>
                  </a:moveTo>
                  <a:lnTo>
                    <a:pt x="574547" y="396239"/>
                  </a:lnTo>
                </a:path>
                <a:path w="1961515" h="989329">
                  <a:moveTo>
                    <a:pt x="0" y="198119"/>
                  </a:moveTo>
                  <a:lnTo>
                    <a:pt x="574547" y="198119"/>
                  </a:lnTo>
                </a:path>
                <a:path w="1961515" h="989329">
                  <a:moveTo>
                    <a:pt x="0" y="0"/>
                  </a:moveTo>
                  <a:lnTo>
                    <a:pt x="1961387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79691" y="4328160"/>
              <a:ext cx="262255" cy="1283335"/>
            </a:xfrm>
            <a:custGeom>
              <a:avLst/>
              <a:gdLst/>
              <a:ahLst/>
              <a:cxnLst/>
              <a:rect l="l" t="t" r="r" b="b"/>
              <a:pathLst>
                <a:path w="262254" h="1283335">
                  <a:moveTo>
                    <a:pt x="262128" y="1283207"/>
                  </a:moveTo>
                  <a:lnTo>
                    <a:pt x="0" y="1283207"/>
                  </a:lnTo>
                  <a:lnTo>
                    <a:pt x="0" y="0"/>
                  </a:lnTo>
                  <a:lnTo>
                    <a:pt x="262128" y="0"/>
                  </a:lnTo>
                  <a:lnTo>
                    <a:pt x="262128" y="128320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78495" y="4623815"/>
              <a:ext cx="1125220" cy="791210"/>
            </a:xfrm>
            <a:custGeom>
              <a:avLst/>
              <a:gdLst/>
              <a:ahLst/>
              <a:cxnLst/>
              <a:rect l="l" t="t" r="r" b="b"/>
              <a:pathLst>
                <a:path w="1125220" h="791210">
                  <a:moveTo>
                    <a:pt x="0" y="790956"/>
                  </a:moveTo>
                  <a:lnTo>
                    <a:pt x="574547" y="790956"/>
                  </a:lnTo>
                </a:path>
                <a:path w="1125220" h="791210">
                  <a:moveTo>
                    <a:pt x="0" y="592836"/>
                  </a:moveTo>
                  <a:lnTo>
                    <a:pt x="574547" y="592836"/>
                  </a:lnTo>
                </a:path>
                <a:path w="1125220" h="791210">
                  <a:moveTo>
                    <a:pt x="0" y="394716"/>
                  </a:moveTo>
                  <a:lnTo>
                    <a:pt x="574547" y="394716"/>
                  </a:lnTo>
                </a:path>
                <a:path w="1125220" h="791210">
                  <a:moveTo>
                    <a:pt x="0" y="198119"/>
                  </a:moveTo>
                  <a:lnTo>
                    <a:pt x="574547" y="198119"/>
                  </a:lnTo>
                </a:path>
                <a:path w="1125220" h="791210">
                  <a:moveTo>
                    <a:pt x="0" y="0"/>
                  </a:moveTo>
                  <a:lnTo>
                    <a:pt x="1124711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16367" y="4544568"/>
              <a:ext cx="262255" cy="1066800"/>
            </a:xfrm>
            <a:custGeom>
              <a:avLst/>
              <a:gdLst/>
              <a:ahLst/>
              <a:cxnLst/>
              <a:rect l="l" t="t" r="r" b="b"/>
              <a:pathLst>
                <a:path w="262254" h="1066800">
                  <a:moveTo>
                    <a:pt x="262128" y="1066799"/>
                  </a:moveTo>
                  <a:lnTo>
                    <a:pt x="0" y="1066799"/>
                  </a:lnTo>
                  <a:lnTo>
                    <a:pt x="0" y="0"/>
                  </a:lnTo>
                  <a:lnTo>
                    <a:pt x="262128" y="0"/>
                  </a:lnTo>
                  <a:lnTo>
                    <a:pt x="262128" y="106679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16695" y="4821935"/>
              <a:ext cx="287020" cy="593090"/>
            </a:xfrm>
            <a:custGeom>
              <a:avLst/>
              <a:gdLst/>
              <a:ahLst/>
              <a:cxnLst/>
              <a:rect l="l" t="t" r="r" b="b"/>
              <a:pathLst>
                <a:path w="287020" h="593089">
                  <a:moveTo>
                    <a:pt x="0" y="592836"/>
                  </a:moveTo>
                  <a:lnTo>
                    <a:pt x="286511" y="592836"/>
                  </a:lnTo>
                </a:path>
                <a:path w="287020" h="593089">
                  <a:moveTo>
                    <a:pt x="0" y="394716"/>
                  </a:moveTo>
                  <a:lnTo>
                    <a:pt x="286511" y="394716"/>
                  </a:lnTo>
                </a:path>
                <a:path w="287020" h="593089">
                  <a:moveTo>
                    <a:pt x="0" y="196596"/>
                  </a:moveTo>
                  <a:lnTo>
                    <a:pt x="286511" y="196596"/>
                  </a:lnTo>
                </a:path>
                <a:path w="287020" h="593089">
                  <a:moveTo>
                    <a:pt x="0" y="0"/>
                  </a:moveTo>
                  <a:lnTo>
                    <a:pt x="286511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53043" y="4782312"/>
              <a:ext cx="264160" cy="829310"/>
            </a:xfrm>
            <a:custGeom>
              <a:avLst/>
              <a:gdLst/>
              <a:ahLst/>
              <a:cxnLst/>
              <a:rect l="l" t="t" r="r" b="b"/>
              <a:pathLst>
                <a:path w="264159" h="829310">
                  <a:moveTo>
                    <a:pt x="263652" y="829055"/>
                  </a:moveTo>
                  <a:lnTo>
                    <a:pt x="0" y="829055"/>
                  </a:lnTo>
                  <a:lnTo>
                    <a:pt x="0" y="0"/>
                  </a:lnTo>
                  <a:lnTo>
                    <a:pt x="263652" y="0"/>
                  </a:lnTo>
                  <a:lnTo>
                    <a:pt x="263652" y="829055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54979" y="5611368"/>
              <a:ext cx="3348354" cy="0"/>
            </a:xfrm>
            <a:custGeom>
              <a:avLst/>
              <a:gdLst/>
              <a:ahLst/>
              <a:cxnLst/>
              <a:rect l="l" t="t" r="r" b="b"/>
              <a:pathLst>
                <a:path w="3348354">
                  <a:moveTo>
                    <a:pt x="0" y="0"/>
                  </a:moveTo>
                  <a:lnTo>
                    <a:pt x="3348227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5554979" y="4030979"/>
            <a:ext cx="3348354" cy="0"/>
          </a:xfrm>
          <a:custGeom>
            <a:avLst/>
            <a:gdLst/>
            <a:ahLst/>
            <a:cxnLst/>
            <a:rect l="l" t="t" r="r" b="b"/>
            <a:pathLst>
              <a:path w="3348354">
                <a:moveTo>
                  <a:pt x="0" y="0"/>
                </a:moveTo>
                <a:lnTo>
                  <a:pt x="3348227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149062" y="3884633"/>
            <a:ext cx="295910" cy="18040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8000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7000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8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1000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58626" y="5677830"/>
            <a:ext cx="4286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B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nana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49607" y="5677830"/>
            <a:ext cx="32385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ç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25239" y="5677830"/>
            <a:ext cx="4457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Abacaxi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75118" y="5677830"/>
            <a:ext cx="4203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L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aranja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44283" y="600913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938179" y="5938488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5185" y="6056128"/>
            <a:ext cx="668491" cy="67215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0985" y="6001426"/>
            <a:ext cx="672643" cy="67390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4067" y="909827"/>
            <a:ext cx="2057400" cy="2877311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266890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Dicas</a:t>
            </a:r>
            <a:r>
              <a:rPr sz="4350" spc="15" dirty="0">
                <a:solidFill>
                  <a:srgbClr val="000000"/>
                </a:solidFill>
              </a:rPr>
              <a:t> </a:t>
            </a:r>
            <a:r>
              <a:rPr sz="4350" spc="-45" dirty="0">
                <a:solidFill>
                  <a:srgbClr val="000000"/>
                </a:solidFill>
              </a:rPr>
              <a:t>para </a:t>
            </a:r>
            <a:r>
              <a:rPr sz="4350" spc="-40" dirty="0">
                <a:solidFill>
                  <a:srgbClr val="000000"/>
                </a:solidFill>
              </a:rPr>
              <a:t> vi</a:t>
            </a:r>
            <a:r>
              <a:rPr sz="4350" dirty="0">
                <a:solidFill>
                  <a:srgbClr val="000000"/>
                </a:solidFill>
              </a:rPr>
              <a:t>s</a:t>
            </a:r>
            <a:r>
              <a:rPr sz="4350" spc="-15" dirty="0">
                <a:solidFill>
                  <a:srgbClr val="000000"/>
                </a:solidFill>
              </a:rPr>
              <a:t>u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-40" dirty="0">
                <a:solidFill>
                  <a:srgbClr val="000000"/>
                </a:solidFill>
              </a:rPr>
              <a:t>li</a:t>
            </a:r>
            <a:r>
              <a:rPr sz="4350" spc="-55" dirty="0">
                <a:solidFill>
                  <a:srgbClr val="000000"/>
                </a:solidFill>
              </a:rPr>
              <a:t>z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40" dirty="0">
                <a:solidFill>
                  <a:srgbClr val="000000"/>
                </a:solidFill>
              </a:rPr>
              <a:t>ç</a:t>
            </a:r>
            <a:r>
              <a:rPr sz="4350" spc="-30" dirty="0">
                <a:solidFill>
                  <a:srgbClr val="000000"/>
                </a:solidFill>
              </a:rPr>
              <a:t>ã</a:t>
            </a:r>
            <a:r>
              <a:rPr sz="4350" spc="-10" dirty="0">
                <a:solidFill>
                  <a:srgbClr val="000000"/>
                </a:solidFill>
              </a:rPr>
              <a:t>o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88603"/>
            <a:ext cx="321754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Elimine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que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é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desnecessário</a:t>
            </a:r>
            <a:endParaRPr sz="19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58417" y="4289297"/>
          <a:ext cx="3030855" cy="153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0791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50" spc="-10" dirty="0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200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2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8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Papel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890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67970" marR="78105" indent="-181610">
                        <a:lnSpc>
                          <a:spcPct val="101899"/>
                        </a:lnSpc>
                        <a:spcBef>
                          <a:spcPts val="40"/>
                        </a:spcBef>
                      </a:pPr>
                      <a:r>
                        <a:rPr sz="1050" spc="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05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ar</a:t>
                      </a:r>
                      <a:r>
                        <a:rPr sz="1050" spc="-1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05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050" spc="1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05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in  </a:t>
                      </a: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Régua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890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Caneta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890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643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Estoque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200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400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350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450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3087624" y="4172711"/>
            <a:ext cx="993775" cy="1082040"/>
            <a:chOff x="3087624" y="4172711"/>
            <a:chExt cx="993775" cy="1082040"/>
          </a:xfrm>
        </p:grpSpPr>
        <p:sp>
          <p:nvSpPr>
            <p:cNvPr id="9" name="object 9"/>
            <p:cNvSpPr/>
            <p:nvPr/>
          </p:nvSpPr>
          <p:spPr>
            <a:xfrm>
              <a:off x="3276600" y="5015483"/>
              <a:ext cx="411480" cy="0"/>
            </a:xfrm>
            <a:custGeom>
              <a:avLst/>
              <a:gdLst/>
              <a:ahLst/>
              <a:cxnLst/>
              <a:rect l="l" t="t" r="r" b="b"/>
              <a:pathLst>
                <a:path w="411479">
                  <a:moveTo>
                    <a:pt x="0" y="0"/>
                  </a:moveTo>
                  <a:lnTo>
                    <a:pt x="411479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6600" y="4772786"/>
              <a:ext cx="411480" cy="3810"/>
            </a:xfrm>
            <a:custGeom>
              <a:avLst/>
              <a:gdLst/>
              <a:ahLst/>
              <a:cxnLst/>
              <a:rect l="l" t="t" r="r" b="b"/>
              <a:pathLst>
                <a:path w="411479" h="3810">
                  <a:moveTo>
                    <a:pt x="0" y="3809"/>
                  </a:moveTo>
                  <a:lnTo>
                    <a:pt x="411479" y="3809"/>
                  </a:lnTo>
                </a:path>
                <a:path w="411479" h="3810">
                  <a:moveTo>
                    <a:pt x="0" y="0"/>
                  </a:moveTo>
                  <a:lnTo>
                    <a:pt x="411479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6600" y="4533899"/>
              <a:ext cx="411480" cy="0"/>
            </a:xfrm>
            <a:custGeom>
              <a:avLst/>
              <a:gdLst/>
              <a:ahLst/>
              <a:cxnLst/>
              <a:rect l="l" t="t" r="r" b="b"/>
              <a:pathLst>
                <a:path w="411479">
                  <a:moveTo>
                    <a:pt x="0" y="0"/>
                  </a:moveTo>
                  <a:lnTo>
                    <a:pt x="411479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87624" y="4413504"/>
              <a:ext cx="189230" cy="841375"/>
            </a:xfrm>
            <a:custGeom>
              <a:avLst/>
              <a:gdLst/>
              <a:ahLst/>
              <a:cxnLst/>
              <a:rect l="l" t="t" r="r" b="b"/>
              <a:pathLst>
                <a:path w="189229" h="841375">
                  <a:moveTo>
                    <a:pt x="188975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188975" y="0"/>
                  </a:lnTo>
                  <a:lnTo>
                    <a:pt x="188975" y="84124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7056" y="5015483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4215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7056" y="4772786"/>
              <a:ext cx="204470" cy="3810"/>
            </a:xfrm>
            <a:custGeom>
              <a:avLst/>
              <a:gdLst/>
              <a:ahLst/>
              <a:cxnLst/>
              <a:rect l="l" t="t" r="r" b="b"/>
              <a:pathLst>
                <a:path w="204470" h="3810">
                  <a:moveTo>
                    <a:pt x="0" y="3809"/>
                  </a:moveTo>
                  <a:lnTo>
                    <a:pt x="204215" y="3809"/>
                  </a:lnTo>
                </a:path>
                <a:path w="204470" h="3810">
                  <a:moveTo>
                    <a:pt x="0" y="0"/>
                  </a:moveTo>
                  <a:lnTo>
                    <a:pt x="204215" y="0"/>
                  </a:lnTo>
                </a:path>
              </a:pathLst>
            </a:custGeom>
            <a:ln w="380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7056" y="4533899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70">
                  <a:moveTo>
                    <a:pt x="0" y="0"/>
                  </a:moveTo>
                  <a:lnTo>
                    <a:pt x="204215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8080" y="4172711"/>
              <a:ext cx="189230" cy="1082040"/>
            </a:xfrm>
            <a:custGeom>
              <a:avLst/>
              <a:gdLst/>
              <a:ahLst/>
              <a:cxnLst/>
              <a:rect l="l" t="t" r="r" b="b"/>
              <a:pathLst>
                <a:path w="189229" h="1082039">
                  <a:moveTo>
                    <a:pt x="188976" y="1082040"/>
                  </a:moveTo>
                  <a:lnTo>
                    <a:pt x="0" y="1082040"/>
                  </a:lnTo>
                  <a:lnTo>
                    <a:pt x="0" y="0"/>
                  </a:lnTo>
                  <a:lnTo>
                    <a:pt x="188976" y="0"/>
                  </a:lnTo>
                  <a:lnTo>
                    <a:pt x="188976" y="108204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107947" y="568299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2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2" y="0"/>
                </a:lnTo>
                <a:lnTo>
                  <a:pt x="73152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68312" y="4062458"/>
            <a:ext cx="2266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2103" y="4345053"/>
            <a:ext cx="228600" cy="98742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100</a:t>
            </a:r>
            <a:endParaRPr sz="10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2103" y="4185868"/>
            <a:ext cx="1951989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37360" algn="l"/>
              </a:tabLst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400	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1617" y="4400803"/>
            <a:ext cx="173355" cy="5073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05"/>
              </a:lnSpc>
            </a:pPr>
            <a:r>
              <a:rPr sz="1150" spc="-5" dirty="0">
                <a:solidFill>
                  <a:srgbClr val="595959"/>
                </a:solidFill>
                <a:latin typeface="Calibri"/>
                <a:cs typeface="Calibri"/>
              </a:rPr>
              <a:t>Estoque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2103" y="3513528"/>
            <a:ext cx="2752090" cy="61658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10"/>
              </a:spcBef>
            </a:pP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Produtos</a:t>
            </a: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20" dirty="0">
                <a:solidFill>
                  <a:srgbClr val="595959"/>
                </a:solidFill>
                <a:latin typeface="Calibri"/>
                <a:cs typeface="Calibri"/>
              </a:rPr>
              <a:t>em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estoque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2338070" algn="l"/>
                <a:tab pos="2738755" algn="l"/>
              </a:tabLst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500</a:t>
            </a:r>
            <a:r>
              <a:rPr sz="1050" strike="sngStrike" spc="-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1050" strike="sngStrike" spc="-10" dirty="0">
                <a:solidFill>
                  <a:srgbClr val="3F3F3F"/>
                </a:solidFill>
                <a:latin typeface="Calibri"/>
                <a:cs typeface="Calibri"/>
              </a:rPr>
              <a:t>450	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4539" y="5821129"/>
            <a:ext cx="751205" cy="5308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10"/>
              </a:spcBef>
            </a:pPr>
            <a:r>
              <a:rPr sz="1150" spc="-5" dirty="0">
                <a:solidFill>
                  <a:srgbClr val="595959"/>
                </a:solidFill>
                <a:latin typeface="Calibri"/>
                <a:cs typeface="Calibri"/>
              </a:rPr>
              <a:t>Produto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Estoque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90572" y="623773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2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2" y="0"/>
                </a:lnTo>
                <a:lnTo>
                  <a:pt x="73152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266182" y="3831335"/>
            <a:ext cx="3825240" cy="1716405"/>
            <a:chOff x="5266182" y="3831335"/>
            <a:chExt cx="3825240" cy="1716405"/>
          </a:xfrm>
        </p:grpSpPr>
        <p:sp>
          <p:nvSpPr>
            <p:cNvPr id="26" name="object 26"/>
            <p:cNvSpPr/>
            <p:nvPr/>
          </p:nvSpPr>
          <p:spPr>
            <a:xfrm>
              <a:off x="5597639" y="3831335"/>
              <a:ext cx="3162935" cy="1675130"/>
            </a:xfrm>
            <a:custGeom>
              <a:avLst/>
              <a:gdLst/>
              <a:ahLst/>
              <a:cxnLst/>
              <a:rect l="l" t="t" r="r" b="b"/>
              <a:pathLst>
                <a:path w="3162934" h="1675129">
                  <a:moveTo>
                    <a:pt x="298704" y="929640"/>
                  </a:moveTo>
                  <a:lnTo>
                    <a:pt x="0" y="929640"/>
                  </a:lnTo>
                  <a:lnTo>
                    <a:pt x="0" y="1674876"/>
                  </a:lnTo>
                  <a:lnTo>
                    <a:pt x="298704" y="1674876"/>
                  </a:lnTo>
                  <a:lnTo>
                    <a:pt x="298704" y="929640"/>
                  </a:lnTo>
                  <a:close/>
                </a:path>
                <a:path w="3162934" h="1675129">
                  <a:moveTo>
                    <a:pt x="1252740" y="185928"/>
                  </a:moveTo>
                  <a:lnTo>
                    <a:pt x="954024" y="185928"/>
                  </a:lnTo>
                  <a:lnTo>
                    <a:pt x="954024" y="1674876"/>
                  </a:lnTo>
                  <a:lnTo>
                    <a:pt x="1252740" y="1674876"/>
                  </a:lnTo>
                  <a:lnTo>
                    <a:pt x="1252740" y="185928"/>
                  </a:lnTo>
                  <a:close/>
                </a:path>
                <a:path w="3162934" h="1675129">
                  <a:moveTo>
                    <a:pt x="2208276" y="371856"/>
                  </a:moveTo>
                  <a:lnTo>
                    <a:pt x="1908060" y="371856"/>
                  </a:lnTo>
                  <a:lnTo>
                    <a:pt x="1908060" y="1674876"/>
                  </a:lnTo>
                  <a:lnTo>
                    <a:pt x="2208276" y="1674876"/>
                  </a:lnTo>
                  <a:lnTo>
                    <a:pt x="2208276" y="371856"/>
                  </a:lnTo>
                  <a:close/>
                </a:path>
                <a:path w="3162934" h="1675129">
                  <a:moveTo>
                    <a:pt x="3162312" y="0"/>
                  </a:moveTo>
                  <a:lnTo>
                    <a:pt x="2862084" y="0"/>
                  </a:lnTo>
                  <a:lnTo>
                    <a:pt x="2862084" y="1674876"/>
                  </a:lnTo>
                  <a:lnTo>
                    <a:pt x="3162312" y="1674876"/>
                  </a:lnTo>
                  <a:lnTo>
                    <a:pt x="3162312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69992" y="5506212"/>
              <a:ext cx="3817620" cy="0"/>
            </a:xfrm>
            <a:custGeom>
              <a:avLst/>
              <a:gdLst/>
              <a:ahLst/>
              <a:cxnLst/>
              <a:rect l="l" t="t" r="r" b="b"/>
              <a:pathLst>
                <a:path w="3817620">
                  <a:moveTo>
                    <a:pt x="0" y="0"/>
                  </a:moveTo>
                  <a:lnTo>
                    <a:pt x="3817619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69992" y="5506212"/>
              <a:ext cx="3817620" cy="41275"/>
            </a:xfrm>
            <a:custGeom>
              <a:avLst/>
              <a:gdLst/>
              <a:ahLst/>
              <a:cxnLst/>
              <a:rect l="l" t="t" r="r" b="b"/>
              <a:pathLst>
                <a:path w="3817620" h="41275">
                  <a:moveTo>
                    <a:pt x="0" y="0"/>
                  </a:moveTo>
                  <a:lnTo>
                    <a:pt x="0" y="41148"/>
                  </a:lnTo>
                </a:path>
                <a:path w="3817620" h="41275">
                  <a:moveTo>
                    <a:pt x="954024" y="0"/>
                  </a:moveTo>
                  <a:lnTo>
                    <a:pt x="954024" y="41148"/>
                  </a:lnTo>
                </a:path>
                <a:path w="3817620" h="41275">
                  <a:moveTo>
                    <a:pt x="1908048" y="0"/>
                  </a:moveTo>
                  <a:lnTo>
                    <a:pt x="1908048" y="41148"/>
                  </a:lnTo>
                </a:path>
                <a:path w="3817620" h="41275">
                  <a:moveTo>
                    <a:pt x="2863596" y="0"/>
                  </a:moveTo>
                  <a:lnTo>
                    <a:pt x="2863596" y="41148"/>
                  </a:lnTo>
                </a:path>
                <a:path w="3817620" h="41275">
                  <a:moveTo>
                    <a:pt x="3817619" y="0"/>
                  </a:moveTo>
                  <a:lnTo>
                    <a:pt x="3817619" y="41148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633678" y="4530282"/>
            <a:ext cx="2266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87696" y="3785049"/>
            <a:ext cx="2266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41672" y="3972551"/>
            <a:ext cx="2266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95691" y="3599117"/>
            <a:ext cx="2266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sz="1050" spc="-15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1050" spc="-5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84881" y="5571132"/>
            <a:ext cx="32512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Papel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42716" y="5571132"/>
            <a:ext cx="51752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Cartolina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75565" y="5571132"/>
            <a:ext cx="36131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10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é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ua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07648" y="5571132"/>
            <a:ext cx="4044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an</a:t>
            </a:r>
            <a:r>
              <a:rPr sz="1050" spc="-1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63084" y="3230341"/>
            <a:ext cx="1828164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Produtos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20" dirty="0">
                <a:solidFill>
                  <a:srgbClr val="595959"/>
                </a:solidFill>
                <a:latin typeface="Calibri"/>
                <a:cs typeface="Calibri"/>
              </a:rPr>
              <a:t>em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estoque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20" y="5811012"/>
            <a:ext cx="809243" cy="81381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5983" y="5789676"/>
            <a:ext cx="810768" cy="810767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266890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Dicas</a:t>
            </a:r>
            <a:r>
              <a:rPr sz="4350" spc="15" dirty="0">
                <a:solidFill>
                  <a:srgbClr val="000000"/>
                </a:solidFill>
              </a:rPr>
              <a:t> </a:t>
            </a:r>
            <a:r>
              <a:rPr sz="4350" spc="-45" dirty="0">
                <a:solidFill>
                  <a:srgbClr val="000000"/>
                </a:solidFill>
              </a:rPr>
              <a:t>para </a:t>
            </a:r>
            <a:r>
              <a:rPr sz="4350" spc="-40" dirty="0">
                <a:solidFill>
                  <a:srgbClr val="000000"/>
                </a:solidFill>
              </a:rPr>
              <a:t> vi</a:t>
            </a:r>
            <a:r>
              <a:rPr sz="4350" dirty="0">
                <a:solidFill>
                  <a:srgbClr val="000000"/>
                </a:solidFill>
              </a:rPr>
              <a:t>s</a:t>
            </a:r>
            <a:r>
              <a:rPr sz="4350" spc="-15" dirty="0">
                <a:solidFill>
                  <a:srgbClr val="000000"/>
                </a:solidFill>
              </a:rPr>
              <a:t>u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-40" dirty="0">
                <a:solidFill>
                  <a:srgbClr val="000000"/>
                </a:solidFill>
              </a:rPr>
              <a:t>li</a:t>
            </a:r>
            <a:r>
              <a:rPr sz="4350" spc="-55" dirty="0">
                <a:solidFill>
                  <a:srgbClr val="000000"/>
                </a:solidFill>
              </a:rPr>
              <a:t>z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40" dirty="0">
                <a:solidFill>
                  <a:srgbClr val="000000"/>
                </a:solidFill>
              </a:rPr>
              <a:t>ç</a:t>
            </a:r>
            <a:r>
              <a:rPr sz="4350" spc="-30" dirty="0">
                <a:solidFill>
                  <a:srgbClr val="000000"/>
                </a:solidFill>
              </a:rPr>
              <a:t>ã</a:t>
            </a:r>
            <a:r>
              <a:rPr sz="4350" spc="-10" dirty="0">
                <a:solidFill>
                  <a:srgbClr val="000000"/>
                </a:solidFill>
              </a:rPr>
              <a:t>o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61" y="3008223"/>
            <a:ext cx="6862445" cy="7296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Descrever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 </a:t>
            </a:r>
            <a:r>
              <a:rPr sz="1750" spc="-5" dirty="0">
                <a:latin typeface="Calibri"/>
                <a:cs typeface="Calibri"/>
              </a:rPr>
              <a:t>categorias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sempre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na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horizontal;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Utilizar </a:t>
            </a:r>
            <a:r>
              <a:rPr sz="1750" spc="-10" dirty="0">
                <a:latin typeface="Calibri"/>
                <a:cs typeface="Calibri"/>
              </a:rPr>
              <a:t>gráficos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 barras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como opção </a:t>
            </a:r>
            <a:r>
              <a:rPr sz="1750" dirty="0">
                <a:latin typeface="Calibri"/>
                <a:cs typeface="Calibri"/>
              </a:rPr>
              <a:t>aos</a:t>
            </a:r>
            <a:r>
              <a:rPr sz="1750" spc="-10" dirty="0">
                <a:latin typeface="Calibri"/>
                <a:cs typeface="Calibri"/>
              </a:rPr>
              <a:t> gráficos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colunas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neste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caso.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742" y="6406451"/>
            <a:ext cx="1619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34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0600" y="4592574"/>
            <a:ext cx="3581400" cy="975360"/>
            <a:chOff x="990600" y="4592574"/>
            <a:chExt cx="3581400" cy="975360"/>
          </a:xfrm>
        </p:grpSpPr>
        <p:sp>
          <p:nvSpPr>
            <p:cNvPr id="9" name="object 9"/>
            <p:cNvSpPr/>
            <p:nvPr/>
          </p:nvSpPr>
          <p:spPr>
            <a:xfrm>
              <a:off x="990600" y="4789932"/>
              <a:ext cx="2784475" cy="581025"/>
            </a:xfrm>
            <a:custGeom>
              <a:avLst/>
              <a:gdLst/>
              <a:ahLst/>
              <a:cxnLst/>
              <a:rect l="l" t="t" r="r" b="b"/>
              <a:pathLst>
                <a:path w="2784475" h="581025">
                  <a:moveTo>
                    <a:pt x="0" y="580643"/>
                  </a:moveTo>
                  <a:lnTo>
                    <a:pt x="2784348" y="580643"/>
                  </a:lnTo>
                </a:path>
                <a:path w="2784475" h="581025">
                  <a:moveTo>
                    <a:pt x="0" y="387095"/>
                  </a:moveTo>
                  <a:lnTo>
                    <a:pt x="2784348" y="387095"/>
                  </a:lnTo>
                </a:path>
                <a:path w="2784475" h="581025">
                  <a:moveTo>
                    <a:pt x="0" y="193547"/>
                  </a:moveTo>
                  <a:lnTo>
                    <a:pt x="2784348" y="193547"/>
                  </a:lnTo>
                </a:path>
                <a:path w="2784475" h="581025">
                  <a:moveTo>
                    <a:pt x="0" y="0"/>
                  </a:moveTo>
                  <a:lnTo>
                    <a:pt x="278434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6320" y="4693920"/>
              <a:ext cx="2592705" cy="870585"/>
            </a:xfrm>
            <a:custGeom>
              <a:avLst/>
              <a:gdLst/>
              <a:ahLst/>
              <a:cxnLst/>
              <a:rect l="l" t="t" r="r" b="b"/>
              <a:pathLst>
                <a:path w="2592704" h="870585">
                  <a:moveTo>
                    <a:pt x="39624" y="38100"/>
                  </a:moveTo>
                  <a:lnTo>
                    <a:pt x="0" y="38100"/>
                  </a:lnTo>
                  <a:lnTo>
                    <a:pt x="0" y="870204"/>
                  </a:lnTo>
                  <a:lnTo>
                    <a:pt x="39624" y="870204"/>
                  </a:lnTo>
                  <a:lnTo>
                    <a:pt x="39624" y="38100"/>
                  </a:lnTo>
                  <a:close/>
                </a:path>
                <a:path w="2592704" h="870585">
                  <a:moveTo>
                    <a:pt x="271272" y="387096"/>
                  </a:moveTo>
                  <a:lnTo>
                    <a:pt x="231648" y="387096"/>
                  </a:lnTo>
                  <a:lnTo>
                    <a:pt x="231648" y="870204"/>
                  </a:lnTo>
                  <a:lnTo>
                    <a:pt x="271272" y="870204"/>
                  </a:lnTo>
                  <a:lnTo>
                    <a:pt x="271272" y="387096"/>
                  </a:lnTo>
                  <a:close/>
                </a:path>
                <a:path w="2592704" h="870585">
                  <a:moveTo>
                    <a:pt x="504444" y="193548"/>
                  </a:moveTo>
                  <a:lnTo>
                    <a:pt x="463296" y="193548"/>
                  </a:lnTo>
                  <a:lnTo>
                    <a:pt x="463296" y="870204"/>
                  </a:lnTo>
                  <a:lnTo>
                    <a:pt x="504444" y="870204"/>
                  </a:lnTo>
                  <a:lnTo>
                    <a:pt x="504444" y="193548"/>
                  </a:lnTo>
                  <a:close/>
                </a:path>
                <a:path w="2592704" h="870585">
                  <a:moveTo>
                    <a:pt x="736092" y="0"/>
                  </a:moveTo>
                  <a:lnTo>
                    <a:pt x="694944" y="0"/>
                  </a:lnTo>
                  <a:lnTo>
                    <a:pt x="694944" y="870204"/>
                  </a:lnTo>
                  <a:lnTo>
                    <a:pt x="736092" y="870204"/>
                  </a:lnTo>
                  <a:lnTo>
                    <a:pt x="736092" y="0"/>
                  </a:lnTo>
                  <a:close/>
                </a:path>
                <a:path w="2592704" h="870585">
                  <a:moveTo>
                    <a:pt x="967740" y="38100"/>
                  </a:moveTo>
                  <a:lnTo>
                    <a:pt x="928116" y="38100"/>
                  </a:lnTo>
                  <a:lnTo>
                    <a:pt x="928116" y="870204"/>
                  </a:lnTo>
                  <a:lnTo>
                    <a:pt x="967740" y="870204"/>
                  </a:lnTo>
                  <a:lnTo>
                    <a:pt x="967740" y="38100"/>
                  </a:lnTo>
                  <a:close/>
                </a:path>
                <a:path w="2592704" h="870585">
                  <a:moveTo>
                    <a:pt x="1199388" y="387096"/>
                  </a:moveTo>
                  <a:lnTo>
                    <a:pt x="1159764" y="387096"/>
                  </a:lnTo>
                  <a:lnTo>
                    <a:pt x="1159764" y="870204"/>
                  </a:lnTo>
                  <a:lnTo>
                    <a:pt x="1199388" y="870204"/>
                  </a:lnTo>
                  <a:lnTo>
                    <a:pt x="1199388" y="387096"/>
                  </a:lnTo>
                  <a:close/>
                </a:path>
                <a:path w="2592704" h="870585">
                  <a:moveTo>
                    <a:pt x="1432560" y="193548"/>
                  </a:moveTo>
                  <a:lnTo>
                    <a:pt x="1391412" y="193548"/>
                  </a:lnTo>
                  <a:lnTo>
                    <a:pt x="1391412" y="870204"/>
                  </a:lnTo>
                  <a:lnTo>
                    <a:pt x="1432560" y="870204"/>
                  </a:lnTo>
                  <a:lnTo>
                    <a:pt x="1432560" y="193548"/>
                  </a:lnTo>
                  <a:close/>
                </a:path>
                <a:path w="2592704" h="870585">
                  <a:moveTo>
                    <a:pt x="1664208" y="0"/>
                  </a:moveTo>
                  <a:lnTo>
                    <a:pt x="1623060" y="0"/>
                  </a:lnTo>
                  <a:lnTo>
                    <a:pt x="1623060" y="870204"/>
                  </a:lnTo>
                  <a:lnTo>
                    <a:pt x="1664208" y="870204"/>
                  </a:lnTo>
                  <a:lnTo>
                    <a:pt x="1664208" y="0"/>
                  </a:lnTo>
                  <a:close/>
                </a:path>
                <a:path w="2592704" h="870585">
                  <a:moveTo>
                    <a:pt x="1895856" y="38100"/>
                  </a:moveTo>
                  <a:lnTo>
                    <a:pt x="1856232" y="38100"/>
                  </a:lnTo>
                  <a:lnTo>
                    <a:pt x="1856232" y="870204"/>
                  </a:lnTo>
                  <a:lnTo>
                    <a:pt x="1895856" y="870204"/>
                  </a:lnTo>
                  <a:lnTo>
                    <a:pt x="1895856" y="38100"/>
                  </a:lnTo>
                  <a:close/>
                </a:path>
                <a:path w="2592704" h="870585">
                  <a:moveTo>
                    <a:pt x="2127504" y="387096"/>
                  </a:moveTo>
                  <a:lnTo>
                    <a:pt x="2087880" y="387096"/>
                  </a:lnTo>
                  <a:lnTo>
                    <a:pt x="2087880" y="870204"/>
                  </a:lnTo>
                  <a:lnTo>
                    <a:pt x="2127504" y="870204"/>
                  </a:lnTo>
                  <a:lnTo>
                    <a:pt x="2127504" y="387096"/>
                  </a:lnTo>
                  <a:close/>
                </a:path>
                <a:path w="2592704" h="870585">
                  <a:moveTo>
                    <a:pt x="2360676" y="193548"/>
                  </a:moveTo>
                  <a:lnTo>
                    <a:pt x="2319528" y="193548"/>
                  </a:lnTo>
                  <a:lnTo>
                    <a:pt x="2319528" y="870204"/>
                  </a:lnTo>
                  <a:lnTo>
                    <a:pt x="2360676" y="870204"/>
                  </a:lnTo>
                  <a:lnTo>
                    <a:pt x="2360676" y="193548"/>
                  </a:lnTo>
                  <a:close/>
                </a:path>
                <a:path w="2592704" h="870585">
                  <a:moveTo>
                    <a:pt x="2592324" y="0"/>
                  </a:moveTo>
                  <a:lnTo>
                    <a:pt x="2551176" y="0"/>
                  </a:lnTo>
                  <a:lnTo>
                    <a:pt x="2551176" y="870204"/>
                  </a:lnTo>
                  <a:lnTo>
                    <a:pt x="2592324" y="870204"/>
                  </a:lnTo>
                  <a:lnTo>
                    <a:pt x="2592324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6612" y="4712208"/>
              <a:ext cx="2593975" cy="852169"/>
            </a:xfrm>
            <a:custGeom>
              <a:avLst/>
              <a:gdLst/>
              <a:ahLst/>
              <a:cxnLst/>
              <a:rect l="l" t="t" r="r" b="b"/>
              <a:pathLst>
                <a:path w="2593975" h="852170">
                  <a:moveTo>
                    <a:pt x="41148" y="387096"/>
                  </a:moveTo>
                  <a:lnTo>
                    <a:pt x="0" y="387096"/>
                  </a:lnTo>
                  <a:lnTo>
                    <a:pt x="0" y="851916"/>
                  </a:lnTo>
                  <a:lnTo>
                    <a:pt x="41148" y="851916"/>
                  </a:lnTo>
                  <a:lnTo>
                    <a:pt x="41148" y="387096"/>
                  </a:lnTo>
                  <a:close/>
                </a:path>
                <a:path w="2593975" h="852170">
                  <a:moveTo>
                    <a:pt x="272796" y="0"/>
                  </a:moveTo>
                  <a:lnTo>
                    <a:pt x="233172" y="0"/>
                  </a:lnTo>
                  <a:lnTo>
                    <a:pt x="233172" y="851916"/>
                  </a:lnTo>
                  <a:lnTo>
                    <a:pt x="272796" y="851916"/>
                  </a:lnTo>
                  <a:lnTo>
                    <a:pt x="272796" y="0"/>
                  </a:lnTo>
                  <a:close/>
                </a:path>
                <a:path w="2593975" h="852170">
                  <a:moveTo>
                    <a:pt x="504444" y="504444"/>
                  </a:moveTo>
                  <a:lnTo>
                    <a:pt x="464820" y="504444"/>
                  </a:lnTo>
                  <a:lnTo>
                    <a:pt x="464820" y="851916"/>
                  </a:lnTo>
                  <a:lnTo>
                    <a:pt x="504444" y="851916"/>
                  </a:lnTo>
                  <a:lnTo>
                    <a:pt x="504444" y="504444"/>
                  </a:lnTo>
                  <a:close/>
                </a:path>
                <a:path w="2593975" h="852170">
                  <a:moveTo>
                    <a:pt x="737616" y="310896"/>
                  </a:moveTo>
                  <a:lnTo>
                    <a:pt x="696468" y="310896"/>
                  </a:lnTo>
                  <a:lnTo>
                    <a:pt x="696468" y="851916"/>
                  </a:lnTo>
                  <a:lnTo>
                    <a:pt x="737616" y="851916"/>
                  </a:lnTo>
                  <a:lnTo>
                    <a:pt x="737616" y="310896"/>
                  </a:lnTo>
                  <a:close/>
                </a:path>
                <a:path w="2593975" h="852170">
                  <a:moveTo>
                    <a:pt x="969264" y="387096"/>
                  </a:moveTo>
                  <a:lnTo>
                    <a:pt x="928116" y="387096"/>
                  </a:lnTo>
                  <a:lnTo>
                    <a:pt x="928116" y="851916"/>
                  </a:lnTo>
                  <a:lnTo>
                    <a:pt x="969264" y="851916"/>
                  </a:lnTo>
                  <a:lnTo>
                    <a:pt x="969264" y="387096"/>
                  </a:lnTo>
                  <a:close/>
                </a:path>
                <a:path w="2593975" h="852170">
                  <a:moveTo>
                    <a:pt x="1200912" y="0"/>
                  </a:moveTo>
                  <a:lnTo>
                    <a:pt x="1161288" y="0"/>
                  </a:lnTo>
                  <a:lnTo>
                    <a:pt x="1161288" y="851916"/>
                  </a:lnTo>
                  <a:lnTo>
                    <a:pt x="1200912" y="851916"/>
                  </a:lnTo>
                  <a:lnTo>
                    <a:pt x="1200912" y="0"/>
                  </a:lnTo>
                  <a:close/>
                </a:path>
                <a:path w="2593975" h="852170">
                  <a:moveTo>
                    <a:pt x="1432560" y="504444"/>
                  </a:moveTo>
                  <a:lnTo>
                    <a:pt x="1392936" y="504444"/>
                  </a:lnTo>
                  <a:lnTo>
                    <a:pt x="1392936" y="851916"/>
                  </a:lnTo>
                  <a:lnTo>
                    <a:pt x="1432560" y="851916"/>
                  </a:lnTo>
                  <a:lnTo>
                    <a:pt x="1432560" y="504444"/>
                  </a:lnTo>
                  <a:close/>
                </a:path>
                <a:path w="2593975" h="852170">
                  <a:moveTo>
                    <a:pt x="1665732" y="310896"/>
                  </a:moveTo>
                  <a:lnTo>
                    <a:pt x="1624584" y="310896"/>
                  </a:lnTo>
                  <a:lnTo>
                    <a:pt x="1624584" y="851916"/>
                  </a:lnTo>
                  <a:lnTo>
                    <a:pt x="1665732" y="851916"/>
                  </a:lnTo>
                  <a:lnTo>
                    <a:pt x="1665732" y="310896"/>
                  </a:lnTo>
                  <a:close/>
                </a:path>
                <a:path w="2593975" h="852170">
                  <a:moveTo>
                    <a:pt x="1897380" y="387096"/>
                  </a:moveTo>
                  <a:lnTo>
                    <a:pt x="1856232" y="387096"/>
                  </a:lnTo>
                  <a:lnTo>
                    <a:pt x="1856232" y="851916"/>
                  </a:lnTo>
                  <a:lnTo>
                    <a:pt x="1897380" y="851916"/>
                  </a:lnTo>
                  <a:lnTo>
                    <a:pt x="1897380" y="387096"/>
                  </a:lnTo>
                  <a:close/>
                </a:path>
                <a:path w="2593975" h="852170">
                  <a:moveTo>
                    <a:pt x="2129028" y="0"/>
                  </a:moveTo>
                  <a:lnTo>
                    <a:pt x="2089404" y="0"/>
                  </a:lnTo>
                  <a:lnTo>
                    <a:pt x="2089404" y="851916"/>
                  </a:lnTo>
                  <a:lnTo>
                    <a:pt x="2129028" y="851916"/>
                  </a:lnTo>
                  <a:lnTo>
                    <a:pt x="2129028" y="0"/>
                  </a:lnTo>
                  <a:close/>
                </a:path>
                <a:path w="2593975" h="852170">
                  <a:moveTo>
                    <a:pt x="2360676" y="504444"/>
                  </a:moveTo>
                  <a:lnTo>
                    <a:pt x="2321052" y="504444"/>
                  </a:lnTo>
                  <a:lnTo>
                    <a:pt x="2321052" y="851916"/>
                  </a:lnTo>
                  <a:lnTo>
                    <a:pt x="2360676" y="851916"/>
                  </a:lnTo>
                  <a:lnTo>
                    <a:pt x="2360676" y="504444"/>
                  </a:lnTo>
                  <a:close/>
                </a:path>
                <a:path w="2593975" h="852170">
                  <a:moveTo>
                    <a:pt x="2593848" y="310896"/>
                  </a:moveTo>
                  <a:lnTo>
                    <a:pt x="2552700" y="310896"/>
                  </a:lnTo>
                  <a:lnTo>
                    <a:pt x="2552700" y="851916"/>
                  </a:lnTo>
                  <a:lnTo>
                    <a:pt x="2593848" y="851916"/>
                  </a:lnTo>
                  <a:lnTo>
                    <a:pt x="2593848" y="3108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8415" y="4983492"/>
              <a:ext cx="504825" cy="581025"/>
            </a:xfrm>
            <a:custGeom>
              <a:avLst/>
              <a:gdLst/>
              <a:ahLst/>
              <a:cxnLst/>
              <a:rect l="l" t="t" r="r" b="b"/>
              <a:pathLst>
                <a:path w="504825" h="581025">
                  <a:moveTo>
                    <a:pt x="41148" y="193548"/>
                  </a:moveTo>
                  <a:lnTo>
                    <a:pt x="0" y="193548"/>
                  </a:lnTo>
                  <a:lnTo>
                    <a:pt x="0" y="580644"/>
                  </a:lnTo>
                  <a:lnTo>
                    <a:pt x="41148" y="580644"/>
                  </a:lnTo>
                  <a:lnTo>
                    <a:pt x="41148" y="193548"/>
                  </a:lnTo>
                  <a:close/>
                </a:path>
                <a:path w="504825" h="581025">
                  <a:moveTo>
                    <a:pt x="272796" y="193548"/>
                  </a:moveTo>
                  <a:lnTo>
                    <a:pt x="231648" y="193548"/>
                  </a:lnTo>
                  <a:lnTo>
                    <a:pt x="231648" y="580644"/>
                  </a:lnTo>
                  <a:lnTo>
                    <a:pt x="272796" y="580644"/>
                  </a:lnTo>
                  <a:lnTo>
                    <a:pt x="272796" y="193548"/>
                  </a:lnTo>
                  <a:close/>
                </a:path>
                <a:path w="504825" h="581025">
                  <a:moveTo>
                    <a:pt x="504444" y="0"/>
                  </a:moveTo>
                  <a:lnTo>
                    <a:pt x="464820" y="0"/>
                  </a:lnTo>
                  <a:lnTo>
                    <a:pt x="464820" y="580644"/>
                  </a:lnTo>
                  <a:lnTo>
                    <a:pt x="504444" y="5806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0600" y="4596384"/>
              <a:ext cx="2784475" cy="0"/>
            </a:xfrm>
            <a:custGeom>
              <a:avLst/>
              <a:gdLst/>
              <a:ahLst/>
              <a:cxnLst/>
              <a:rect l="l" t="t" r="r" b="b"/>
              <a:pathLst>
                <a:path w="2784475">
                  <a:moveTo>
                    <a:pt x="0" y="0"/>
                  </a:moveTo>
                  <a:lnTo>
                    <a:pt x="278434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896" y="4596396"/>
              <a:ext cx="1896110" cy="967740"/>
            </a:xfrm>
            <a:custGeom>
              <a:avLst/>
              <a:gdLst/>
              <a:ahLst/>
              <a:cxnLst/>
              <a:rect l="l" t="t" r="r" b="b"/>
              <a:pathLst>
                <a:path w="1896110" h="967739">
                  <a:moveTo>
                    <a:pt x="39611" y="0"/>
                  </a:moveTo>
                  <a:lnTo>
                    <a:pt x="0" y="0"/>
                  </a:lnTo>
                  <a:lnTo>
                    <a:pt x="0" y="967740"/>
                  </a:lnTo>
                  <a:lnTo>
                    <a:pt x="39611" y="967740"/>
                  </a:lnTo>
                  <a:lnTo>
                    <a:pt x="39611" y="0"/>
                  </a:lnTo>
                  <a:close/>
                </a:path>
                <a:path w="1896110" h="967739">
                  <a:moveTo>
                    <a:pt x="272796" y="580644"/>
                  </a:moveTo>
                  <a:lnTo>
                    <a:pt x="231648" y="580644"/>
                  </a:lnTo>
                  <a:lnTo>
                    <a:pt x="231648" y="967740"/>
                  </a:lnTo>
                  <a:lnTo>
                    <a:pt x="272796" y="967740"/>
                  </a:lnTo>
                  <a:lnTo>
                    <a:pt x="272796" y="580644"/>
                  </a:lnTo>
                  <a:close/>
                </a:path>
                <a:path w="1896110" h="967739">
                  <a:moveTo>
                    <a:pt x="504444" y="580644"/>
                  </a:moveTo>
                  <a:lnTo>
                    <a:pt x="463296" y="580644"/>
                  </a:lnTo>
                  <a:lnTo>
                    <a:pt x="463296" y="967740"/>
                  </a:lnTo>
                  <a:lnTo>
                    <a:pt x="504444" y="967740"/>
                  </a:lnTo>
                  <a:lnTo>
                    <a:pt x="504444" y="580644"/>
                  </a:lnTo>
                  <a:close/>
                </a:path>
                <a:path w="1896110" h="967739">
                  <a:moveTo>
                    <a:pt x="736079" y="387096"/>
                  </a:moveTo>
                  <a:lnTo>
                    <a:pt x="696468" y="387096"/>
                  </a:lnTo>
                  <a:lnTo>
                    <a:pt x="696468" y="967740"/>
                  </a:lnTo>
                  <a:lnTo>
                    <a:pt x="736079" y="967740"/>
                  </a:lnTo>
                  <a:lnTo>
                    <a:pt x="736079" y="387096"/>
                  </a:lnTo>
                  <a:close/>
                </a:path>
                <a:path w="1896110" h="967739">
                  <a:moveTo>
                    <a:pt x="967740" y="0"/>
                  </a:moveTo>
                  <a:lnTo>
                    <a:pt x="928116" y="0"/>
                  </a:lnTo>
                  <a:lnTo>
                    <a:pt x="928116" y="967740"/>
                  </a:lnTo>
                  <a:lnTo>
                    <a:pt x="967740" y="967740"/>
                  </a:lnTo>
                  <a:lnTo>
                    <a:pt x="967740" y="0"/>
                  </a:lnTo>
                  <a:close/>
                </a:path>
                <a:path w="1896110" h="967739">
                  <a:moveTo>
                    <a:pt x="1200899" y="580644"/>
                  </a:moveTo>
                  <a:lnTo>
                    <a:pt x="1159764" y="580644"/>
                  </a:lnTo>
                  <a:lnTo>
                    <a:pt x="1159764" y="967740"/>
                  </a:lnTo>
                  <a:lnTo>
                    <a:pt x="1200899" y="967740"/>
                  </a:lnTo>
                  <a:lnTo>
                    <a:pt x="1200899" y="580644"/>
                  </a:lnTo>
                  <a:close/>
                </a:path>
                <a:path w="1896110" h="967739">
                  <a:moveTo>
                    <a:pt x="1432560" y="580644"/>
                  </a:moveTo>
                  <a:lnTo>
                    <a:pt x="1391412" y="580644"/>
                  </a:lnTo>
                  <a:lnTo>
                    <a:pt x="1391412" y="967740"/>
                  </a:lnTo>
                  <a:lnTo>
                    <a:pt x="1432560" y="967740"/>
                  </a:lnTo>
                  <a:lnTo>
                    <a:pt x="1432560" y="580644"/>
                  </a:lnTo>
                  <a:close/>
                </a:path>
                <a:path w="1896110" h="967739">
                  <a:moveTo>
                    <a:pt x="1664208" y="387096"/>
                  </a:moveTo>
                  <a:lnTo>
                    <a:pt x="1624571" y="387096"/>
                  </a:lnTo>
                  <a:lnTo>
                    <a:pt x="1624571" y="967740"/>
                  </a:lnTo>
                  <a:lnTo>
                    <a:pt x="1664208" y="967740"/>
                  </a:lnTo>
                  <a:lnTo>
                    <a:pt x="1664208" y="387096"/>
                  </a:lnTo>
                  <a:close/>
                </a:path>
                <a:path w="1896110" h="967739">
                  <a:moveTo>
                    <a:pt x="1895856" y="0"/>
                  </a:moveTo>
                  <a:lnTo>
                    <a:pt x="1856232" y="0"/>
                  </a:lnTo>
                  <a:lnTo>
                    <a:pt x="1856232" y="967740"/>
                  </a:lnTo>
                  <a:lnTo>
                    <a:pt x="1895856" y="967740"/>
                  </a:lnTo>
                  <a:lnTo>
                    <a:pt x="1895856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0600" y="5564123"/>
              <a:ext cx="2784475" cy="0"/>
            </a:xfrm>
            <a:custGeom>
              <a:avLst/>
              <a:gdLst/>
              <a:ahLst/>
              <a:cxnLst/>
              <a:rect l="l" t="t" r="r" b="b"/>
              <a:pathLst>
                <a:path w="2784475">
                  <a:moveTo>
                    <a:pt x="0" y="0"/>
                  </a:moveTo>
                  <a:lnTo>
                    <a:pt x="2784348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183" y="4735068"/>
              <a:ext cx="813816" cy="81381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990600" y="4402836"/>
            <a:ext cx="2784475" cy="0"/>
          </a:xfrm>
          <a:custGeom>
            <a:avLst/>
            <a:gdLst/>
            <a:ahLst/>
            <a:cxnLst/>
            <a:rect l="l" t="t" r="r" b="b"/>
            <a:pathLst>
              <a:path w="2784475">
                <a:moveTo>
                  <a:pt x="0" y="0"/>
                </a:moveTo>
                <a:lnTo>
                  <a:pt x="2784348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7415" y="4261134"/>
            <a:ext cx="92710" cy="13804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231" y="5681471"/>
            <a:ext cx="2974848" cy="5664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46328" y="3974081"/>
            <a:ext cx="142430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Título</a:t>
            </a: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do</a:t>
            </a:r>
            <a:r>
              <a:rPr sz="16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95959"/>
                </a:solidFill>
                <a:latin typeface="Calibri"/>
                <a:cs typeface="Calibri"/>
              </a:rPr>
              <a:t>Gráfico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53895" y="643890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73152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2" y="0"/>
                </a:lnTo>
                <a:lnTo>
                  <a:pt x="73152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47846" y="6368237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46732" y="643890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40665" y="6368237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38043" y="643890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73152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2" y="0"/>
                </a:lnTo>
                <a:lnTo>
                  <a:pt x="73152" y="73151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731996" y="6368237"/>
            <a:ext cx="39497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-4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29884" y="4694682"/>
            <a:ext cx="3385185" cy="958850"/>
            <a:chOff x="5929884" y="4694682"/>
            <a:chExt cx="3385185" cy="958850"/>
          </a:xfrm>
        </p:grpSpPr>
        <p:sp>
          <p:nvSpPr>
            <p:cNvPr id="28" name="object 28"/>
            <p:cNvSpPr/>
            <p:nvPr/>
          </p:nvSpPr>
          <p:spPr>
            <a:xfrm>
              <a:off x="5929884" y="4888992"/>
              <a:ext cx="3385185" cy="570230"/>
            </a:xfrm>
            <a:custGeom>
              <a:avLst/>
              <a:gdLst/>
              <a:ahLst/>
              <a:cxnLst/>
              <a:rect l="l" t="t" r="r" b="b"/>
              <a:pathLst>
                <a:path w="3385184" h="570229">
                  <a:moveTo>
                    <a:pt x="0" y="569976"/>
                  </a:moveTo>
                  <a:lnTo>
                    <a:pt x="3384803" y="569976"/>
                  </a:lnTo>
                </a:path>
                <a:path w="3385184" h="570229">
                  <a:moveTo>
                    <a:pt x="0" y="380999"/>
                  </a:moveTo>
                  <a:lnTo>
                    <a:pt x="3384803" y="380999"/>
                  </a:lnTo>
                </a:path>
                <a:path w="3385184" h="570229">
                  <a:moveTo>
                    <a:pt x="0" y="190499"/>
                  </a:moveTo>
                  <a:lnTo>
                    <a:pt x="3384803" y="190499"/>
                  </a:lnTo>
                </a:path>
                <a:path w="3385184" h="570229">
                  <a:moveTo>
                    <a:pt x="0" y="0"/>
                  </a:moveTo>
                  <a:lnTo>
                    <a:pt x="3384803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84748" y="4792992"/>
              <a:ext cx="3152140" cy="856615"/>
            </a:xfrm>
            <a:custGeom>
              <a:avLst/>
              <a:gdLst/>
              <a:ahLst/>
              <a:cxnLst/>
              <a:rect l="l" t="t" r="r" b="b"/>
              <a:pathLst>
                <a:path w="3152140" h="856614">
                  <a:moveTo>
                    <a:pt x="48768" y="38100"/>
                  </a:moveTo>
                  <a:lnTo>
                    <a:pt x="0" y="38100"/>
                  </a:lnTo>
                  <a:lnTo>
                    <a:pt x="0" y="856488"/>
                  </a:lnTo>
                  <a:lnTo>
                    <a:pt x="48768" y="856488"/>
                  </a:lnTo>
                  <a:lnTo>
                    <a:pt x="48768" y="38100"/>
                  </a:lnTo>
                  <a:close/>
                </a:path>
                <a:path w="3152140" h="856614">
                  <a:moveTo>
                    <a:pt x="330708" y="381000"/>
                  </a:moveTo>
                  <a:lnTo>
                    <a:pt x="281940" y="381000"/>
                  </a:lnTo>
                  <a:lnTo>
                    <a:pt x="281940" y="856488"/>
                  </a:lnTo>
                  <a:lnTo>
                    <a:pt x="330708" y="856488"/>
                  </a:lnTo>
                  <a:lnTo>
                    <a:pt x="330708" y="381000"/>
                  </a:lnTo>
                  <a:close/>
                </a:path>
                <a:path w="3152140" h="856614">
                  <a:moveTo>
                    <a:pt x="612648" y="190500"/>
                  </a:moveTo>
                  <a:lnTo>
                    <a:pt x="563880" y="190500"/>
                  </a:lnTo>
                  <a:lnTo>
                    <a:pt x="563880" y="856488"/>
                  </a:lnTo>
                  <a:lnTo>
                    <a:pt x="612648" y="856488"/>
                  </a:lnTo>
                  <a:lnTo>
                    <a:pt x="612648" y="190500"/>
                  </a:lnTo>
                  <a:close/>
                </a:path>
                <a:path w="3152140" h="856614">
                  <a:moveTo>
                    <a:pt x="894588" y="0"/>
                  </a:moveTo>
                  <a:lnTo>
                    <a:pt x="845820" y="0"/>
                  </a:lnTo>
                  <a:lnTo>
                    <a:pt x="845820" y="856488"/>
                  </a:lnTo>
                  <a:lnTo>
                    <a:pt x="894588" y="856488"/>
                  </a:lnTo>
                  <a:lnTo>
                    <a:pt x="894588" y="0"/>
                  </a:lnTo>
                  <a:close/>
                </a:path>
                <a:path w="3152140" h="856614">
                  <a:moveTo>
                    <a:pt x="1176528" y="38100"/>
                  </a:moveTo>
                  <a:lnTo>
                    <a:pt x="1127760" y="38100"/>
                  </a:lnTo>
                  <a:lnTo>
                    <a:pt x="1127760" y="856488"/>
                  </a:lnTo>
                  <a:lnTo>
                    <a:pt x="1176528" y="856488"/>
                  </a:lnTo>
                  <a:lnTo>
                    <a:pt x="1176528" y="38100"/>
                  </a:lnTo>
                  <a:close/>
                </a:path>
                <a:path w="3152140" h="856614">
                  <a:moveTo>
                    <a:pt x="1458468" y="381000"/>
                  </a:moveTo>
                  <a:lnTo>
                    <a:pt x="1409700" y="381000"/>
                  </a:lnTo>
                  <a:lnTo>
                    <a:pt x="1409700" y="856488"/>
                  </a:lnTo>
                  <a:lnTo>
                    <a:pt x="1458468" y="856488"/>
                  </a:lnTo>
                  <a:lnTo>
                    <a:pt x="1458468" y="381000"/>
                  </a:lnTo>
                  <a:close/>
                </a:path>
                <a:path w="3152140" h="856614">
                  <a:moveTo>
                    <a:pt x="1740408" y="190500"/>
                  </a:moveTo>
                  <a:lnTo>
                    <a:pt x="1691640" y="190500"/>
                  </a:lnTo>
                  <a:lnTo>
                    <a:pt x="1691640" y="856488"/>
                  </a:lnTo>
                  <a:lnTo>
                    <a:pt x="1740408" y="856488"/>
                  </a:lnTo>
                  <a:lnTo>
                    <a:pt x="1740408" y="190500"/>
                  </a:lnTo>
                  <a:close/>
                </a:path>
                <a:path w="3152140" h="856614">
                  <a:moveTo>
                    <a:pt x="2022348" y="0"/>
                  </a:moveTo>
                  <a:lnTo>
                    <a:pt x="1973580" y="0"/>
                  </a:lnTo>
                  <a:lnTo>
                    <a:pt x="1973580" y="856488"/>
                  </a:lnTo>
                  <a:lnTo>
                    <a:pt x="2022348" y="856488"/>
                  </a:lnTo>
                  <a:lnTo>
                    <a:pt x="2022348" y="0"/>
                  </a:lnTo>
                  <a:close/>
                </a:path>
                <a:path w="3152140" h="856614">
                  <a:moveTo>
                    <a:pt x="2304288" y="38100"/>
                  </a:moveTo>
                  <a:lnTo>
                    <a:pt x="2255520" y="38100"/>
                  </a:lnTo>
                  <a:lnTo>
                    <a:pt x="2255520" y="856488"/>
                  </a:lnTo>
                  <a:lnTo>
                    <a:pt x="2304288" y="856488"/>
                  </a:lnTo>
                  <a:lnTo>
                    <a:pt x="2304288" y="38100"/>
                  </a:lnTo>
                  <a:close/>
                </a:path>
                <a:path w="3152140" h="856614">
                  <a:moveTo>
                    <a:pt x="2586228" y="381000"/>
                  </a:moveTo>
                  <a:lnTo>
                    <a:pt x="2537460" y="381000"/>
                  </a:lnTo>
                  <a:lnTo>
                    <a:pt x="2537460" y="856488"/>
                  </a:lnTo>
                  <a:lnTo>
                    <a:pt x="2586228" y="856488"/>
                  </a:lnTo>
                  <a:lnTo>
                    <a:pt x="2586228" y="381000"/>
                  </a:lnTo>
                  <a:close/>
                </a:path>
                <a:path w="3152140" h="856614">
                  <a:moveTo>
                    <a:pt x="2868168" y="190500"/>
                  </a:moveTo>
                  <a:lnTo>
                    <a:pt x="2819400" y="190500"/>
                  </a:lnTo>
                  <a:lnTo>
                    <a:pt x="2819400" y="856488"/>
                  </a:lnTo>
                  <a:lnTo>
                    <a:pt x="2868168" y="856488"/>
                  </a:lnTo>
                  <a:lnTo>
                    <a:pt x="2868168" y="190500"/>
                  </a:lnTo>
                  <a:close/>
                </a:path>
                <a:path w="3152140" h="856614">
                  <a:moveTo>
                    <a:pt x="3151632" y="0"/>
                  </a:moveTo>
                  <a:lnTo>
                    <a:pt x="3101340" y="0"/>
                  </a:lnTo>
                  <a:lnTo>
                    <a:pt x="3101340" y="856488"/>
                  </a:lnTo>
                  <a:lnTo>
                    <a:pt x="3151632" y="856488"/>
                  </a:lnTo>
                  <a:lnTo>
                    <a:pt x="3151632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47232" y="4812804"/>
              <a:ext cx="3152140" cy="836930"/>
            </a:xfrm>
            <a:custGeom>
              <a:avLst/>
              <a:gdLst/>
              <a:ahLst/>
              <a:cxnLst/>
              <a:rect l="l" t="t" r="r" b="b"/>
              <a:pathLst>
                <a:path w="3152140" h="836929">
                  <a:moveTo>
                    <a:pt x="48768" y="381000"/>
                  </a:moveTo>
                  <a:lnTo>
                    <a:pt x="0" y="381000"/>
                  </a:lnTo>
                  <a:lnTo>
                    <a:pt x="0" y="836676"/>
                  </a:lnTo>
                  <a:lnTo>
                    <a:pt x="48768" y="836676"/>
                  </a:lnTo>
                  <a:lnTo>
                    <a:pt x="48768" y="381000"/>
                  </a:lnTo>
                  <a:close/>
                </a:path>
                <a:path w="3152140" h="836929">
                  <a:moveTo>
                    <a:pt x="330708" y="0"/>
                  </a:moveTo>
                  <a:lnTo>
                    <a:pt x="281940" y="0"/>
                  </a:lnTo>
                  <a:lnTo>
                    <a:pt x="281940" y="836676"/>
                  </a:lnTo>
                  <a:lnTo>
                    <a:pt x="330708" y="836676"/>
                  </a:lnTo>
                  <a:lnTo>
                    <a:pt x="330708" y="0"/>
                  </a:lnTo>
                  <a:close/>
                </a:path>
                <a:path w="3152140" h="836929">
                  <a:moveTo>
                    <a:pt x="612648" y="495300"/>
                  </a:moveTo>
                  <a:lnTo>
                    <a:pt x="563880" y="495300"/>
                  </a:lnTo>
                  <a:lnTo>
                    <a:pt x="563880" y="836676"/>
                  </a:lnTo>
                  <a:lnTo>
                    <a:pt x="612648" y="836676"/>
                  </a:lnTo>
                  <a:lnTo>
                    <a:pt x="612648" y="495300"/>
                  </a:lnTo>
                  <a:close/>
                </a:path>
                <a:path w="3152140" h="836929">
                  <a:moveTo>
                    <a:pt x="894588" y="304800"/>
                  </a:moveTo>
                  <a:lnTo>
                    <a:pt x="845820" y="304800"/>
                  </a:lnTo>
                  <a:lnTo>
                    <a:pt x="845820" y="836676"/>
                  </a:lnTo>
                  <a:lnTo>
                    <a:pt x="894588" y="836676"/>
                  </a:lnTo>
                  <a:lnTo>
                    <a:pt x="894588" y="304800"/>
                  </a:lnTo>
                  <a:close/>
                </a:path>
                <a:path w="3152140" h="836929">
                  <a:moveTo>
                    <a:pt x="1176528" y="381000"/>
                  </a:moveTo>
                  <a:lnTo>
                    <a:pt x="1127760" y="381000"/>
                  </a:lnTo>
                  <a:lnTo>
                    <a:pt x="1127760" y="836676"/>
                  </a:lnTo>
                  <a:lnTo>
                    <a:pt x="1176528" y="836676"/>
                  </a:lnTo>
                  <a:lnTo>
                    <a:pt x="1176528" y="381000"/>
                  </a:lnTo>
                  <a:close/>
                </a:path>
                <a:path w="3152140" h="836929">
                  <a:moveTo>
                    <a:pt x="1458468" y="0"/>
                  </a:moveTo>
                  <a:lnTo>
                    <a:pt x="1409700" y="0"/>
                  </a:lnTo>
                  <a:lnTo>
                    <a:pt x="1409700" y="836676"/>
                  </a:lnTo>
                  <a:lnTo>
                    <a:pt x="1458468" y="836676"/>
                  </a:lnTo>
                  <a:lnTo>
                    <a:pt x="1458468" y="0"/>
                  </a:lnTo>
                  <a:close/>
                </a:path>
                <a:path w="3152140" h="836929">
                  <a:moveTo>
                    <a:pt x="1740408" y="495300"/>
                  </a:moveTo>
                  <a:lnTo>
                    <a:pt x="1691640" y="495300"/>
                  </a:lnTo>
                  <a:lnTo>
                    <a:pt x="1691640" y="836676"/>
                  </a:lnTo>
                  <a:lnTo>
                    <a:pt x="1740408" y="836676"/>
                  </a:lnTo>
                  <a:lnTo>
                    <a:pt x="1740408" y="495300"/>
                  </a:lnTo>
                  <a:close/>
                </a:path>
                <a:path w="3152140" h="836929">
                  <a:moveTo>
                    <a:pt x="2022348" y="304800"/>
                  </a:moveTo>
                  <a:lnTo>
                    <a:pt x="1973580" y="304800"/>
                  </a:lnTo>
                  <a:lnTo>
                    <a:pt x="1973580" y="836676"/>
                  </a:lnTo>
                  <a:lnTo>
                    <a:pt x="2022348" y="836676"/>
                  </a:lnTo>
                  <a:lnTo>
                    <a:pt x="2022348" y="304800"/>
                  </a:lnTo>
                  <a:close/>
                </a:path>
                <a:path w="3152140" h="836929">
                  <a:moveTo>
                    <a:pt x="2304288" y="381000"/>
                  </a:moveTo>
                  <a:lnTo>
                    <a:pt x="2255520" y="381000"/>
                  </a:lnTo>
                  <a:lnTo>
                    <a:pt x="2255520" y="836676"/>
                  </a:lnTo>
                  <a:lnTo>
                    <a:pt x="2304288" y="836676"/>
                  </a:lnTo>
                  <a:lnTo>
                    <a:pt x="2304288" y="381000"/>
                  </a:lnTo>
                  <a:close/>
                </a:path>
                <a:path w="3152140" h="836929">
                  <a:moveTo>
                    <a:pt x="2586228" y="0"/>
                  </a:moveTo>
                  <a:lnTo>
                    <a:pt x="2537460" y="0"/>
                  </a:lnTo>
                  <a:lnTo>
                    <a:pt x="2537460" y="836676"/>
                  </a:lnTo>
                  <a:lnTo>
                    <a:pt x="2586228" y="836676"/>
                  </a:lnTo>
                  <a:lnTo>
                    <a:pt x="2586228" y="0"/>
                  </a:lnTo>
                  <a:close/>
                </a:path>
                <a:path w="3152140" h="836929">
                  <a:moveTo>
                    <a:pt x="2868168" y="495300"/>
                  </a:moveTo>
                  <a:lnTo>
                    <a:pt x="2819400" y="495300"/>
                  </a:lnTo>
                  <a:lnTo>
                    <a:pt x="2819400" y="836676"/>
                  </a:lnTo>
                  <a:lnTo>
                    <a:pt x="2868168" y="836676"/>
                  </a:lnTo>
                  <a:lnTo>
                    <a:pt x="2868168" y="495300"/>
                  </a:lnTo>
                  <a:close/>
                </a:path>
                <a:path w="3152140" h="836929">
                  <a:moveTo>
                    <a:pt x="3151632" y="304800"/>
                  </a:moveTo>
                  <a:lnTo>
                    <a:pt x="3101340" y="304800"/>
                  </a:lnTo>
                  <a:lnTo>
                    <a:pt x="3101340" y="836676"/>
                  </a:lnTo>
                  <a:lnTo>
                    <a:pt x="3151632" y="836676"/>
                  </a:lnTo>
                  <a:lnTo>
                    <a:pt x="3151632" y="3048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09716" y="5079504"/>
              <a:ext cx="612775" cy="570230"/>
            </a:xfrm>
            <a:custGeom>
              <a:avLst/>
              <a:gdLst/>
              <a:ahLst/>
              <a:cxnLst/>
              <a:rect l="l" t="t" r="r" b="b"/>
              <a:pathLst>
                <a:path w="612775" h="570229">
                  <a:moveTo>
                    <a:pt x="48768" y="190500"/>
                  </a:moveTo>
                  <a:lnTo>
                    <a:pt x="0" y="190500"/>
                  </a:lnTo>
                  <a:lnTo>
                    <a:pt x="0" y="569976"/>
                  </a:lnTo>
                  <a:lnTo>
                    <a:pt x="48768" y="569976"/>
                  </a:lnTo>
                  <a:lnTo>
                    <a:pt x="48768" y="190500"/>
                  </a:lnTo>
                  <a:close/>
                </a:path>
                <a:path w="612775" h="570229">
                  <a:moveTo>
                    <a:pt x="330708" y="190500"/>
                  </a:moveTo>
                  <a:lnTo>
                    <a:pt x="281940" y="190500"/>
                  </a:lnTo>
                  <a:lnTo>
                    <a:pt x="281940" y="569976"/>
                  </a:lnTo>
                  <a:lnTo>
                    <a:pt x="330708" y="569976"/>
                  </a:lnTo>
                  <a:lnTo>
                    <a:pt x="330708" y="190500"/>
                  </a:lnTo>
                  <a:close/>
                </a:path>
                <a:path w="612775" h="570229">
                  <a:moveTo>
                    <a:pt x="612648" y="0"/>
                  </a:moveTo>
                  <a:lnTo>
                    <a:pt x="563880" y="0"/>
                  </a:lnTo>
                  <a:lnTo>
                    <a:pt x="563880" y="569976"/>
                  </a:lnTo>
                  <a:lnTo>
                    <a:pt x="612648" y="569976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29884" y="4698492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4">
                  <a:moveTo>
                    <a:pt x="0" y="0"/>
                  </a:moveTo>
                  <a:lnTo>
                    <a:pt x="3384803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55536" y="4698504"/>
              <a:ext cx="2306320" cy="951230"/>
            </a:xfrm>
            <a:custGeom>
              <a:avLst/>
              <a:gdLst/>
              <a:ahLst/>
              <a:cxnLst/>
              <a:rect l="l" t="t" r="r" b="b"/>
              <a:pathLst>
                <a:path w="2306320" h="951229">
                  <a:moveTo>
                    <a:pt x="48768" y="0"/>
                  </a:moveTo>
                  <a:lnTo>
                    <a:pt x="0" y="0"/>
                  </a:lnTo>
                  <a:lnTo>
                    <a:pt x="0" y="950976"/>
                  </a:lnTo>
                  <a:lnTo>
                    <a:pt x="48768" y="950976"/>
                  </a:lnTo>
                  <a:lnTo>
                    <a:pt x="48768" y="0"/>
                  </a:lnTo>
                  <a:close/>
                </a:path>
                <a:path w="2306320" h="951229">
                  <a:moveTo>
                    <a:pt x="330708" y="571500"/>
                  </a:moveTo>
                  <a:lnTo>
                    <a:pt x="281940" y="571500"/>
                  </a:lnTo>
                  <a:lnTo>
                    <a:pt x="281940" y="950976"/>
                  </a:lnTo>
                  <a:lnTo>
                    <a:pt x="330708" y="950976"/>
                  </a:lnTo>
                  <a:lnTo>
                    <a:pt x="330708" y="571500"/>
                  </a:lnTo>
                  <a:close/>
                </a:path>
                <a:path w="2306320" h="951229">
                  <a:moveTo>
                    <a:pt x="612648" y="571500"/>
                  </a:moveTo>
                  <a:lnTo>
                    <a:pt x="563880" y="571500"/>
                  </a:lnTo>
                  <a:lnTo>
                    <a:pt x="563880" y="950976"/>
                  </a:lnTo>
                  <a:lnTo>
                    <a:pt x="612648" y="950976"/>
                  </a:lnTo>
                  <a:lnTo>
                    <a:pt x="612648" y="571500"/>
                  </a:lnTo>
                  <a:close/>
                </a:path>
                <a:path w="2306320" h="951229">
                  <a:moveTo>
                    <a:pt x="894588" y="381000"/>
                  </a:moveTo>
                  <a:lnTo>
                    <a:pt x="845820" y="381000"/>
                  </a:lnTo>
                  <a:lnTo>
                    <a:pt x="845820" y="950976"/>
                  </a:lnTo>
                  <a:lnTo>
                    <a:pt x="894588" y="950976"/>
                  </a:lnTo>
                  <a:lnTo>
                    <a:pt x="894588" y="381000"/>
                  </a:lnTo>
                  <a:close/>
                </a:path>
                <a:path w="2306320" h="951229">
                  <a:moveTo>
                    <a:pt x="1176528" y="0"/>
                  </a:moveTo>
                  <a:lnTo>
                    <a:pt x="1127760" y="0"/>
                  </a:lnTo>
                  <a:lnTo>
                    <a:pt x="1127760" y="950976"/>
                  </a:lnTo>
                  <a:lnTo>
                    <a:pt x="1176528" y="950976"/>
                  </a:lnTo>
                  <a:lnTo>
                    <a:pt x="1176528" y="0"/>
                  </a:lnTo>
                  <a:close/>
                </a:path>
                <a:path w="2306320" h="951229">
                  <a:moveTo>
                    <a:pt x="1458468" y="571500"/>
                  </a:moveTo>
                  <a:lnTo>
                    <a:pt x="1409700" y="571500"/>
                  </a:lnTo>
                  <a:lnTo>
                    <a:pt x="1409700" y="950976"/>
                  </a:lnTo>
                  <a:lnTo>
                    <a:pt x="1458468" y="950976"/>
                  </a:lnTo>
                  <a:lnTo>
                    <a:pt x="1458468" y="571500"/>
                  </a:lnTo>
                  <a:close/>
                </a:path>
                <a:path w="2306320" h="951229">
                  <a:moveTo>
                    <a:pt x="1740395" y="571500"/>
                  </a:moveTo>
                  <a:lnTo>
                    <a:pt x="1691640" y="571500"/>
                  </a:lnTo>
                  <a:lnTo>
                    <a:pt x="1691640" y="950976"/>
                  </a:lnTo>
                  <a:lnTo>
                    <a:pt x="1740395" y="950976"/>
                  </a:lnTo>
                  <a:lnTo>
                    <a:pt x="1740395" y="571500"/>
                  </a:lnTo>
                  <a:close/>
                </a:path>
                <a:path w="2306320" h="951229">
                  <a:moveTo>
                    <a:pt x="2023872" y="381000"/>
                  </a:moveTo>
                  <a:lnTo>
                    <a:pt x="1973580" y="381000"/>
                  </a:lnTo>
                  <a:lnTo>
                    <a:pt x="1973580" y="950976"/>
                  </a:lnTo>
                  <a:lnTo>
                    <a:pt x="2023872" y="950976"/>
                  </a:lnTo>
                  <a:lnTo>
                    <a:pt x="2023872" y="381000"/>
                  </a:lnTo>
                  <a:close/>
                </a:path>
                <a:path w="2306320" h="951229">
                  <a:moveTo>
                    <a:pt x="2305812" y="0"/>
                  </a:moveTo>
                  <a:lnTo>
                    <a:pt x="2255520" y="0"/>
                  </a:lnTo>
                  <a:lnTo>
                    <a:pt x="2255520" y="950976"/>
                  </a:lnTo>
                  <a:lnTo>
                    <a:pt x="2305812" y="950976"/>
                  </a:lnTo>
                  <a:lnTo>
                    <a:pt x="2305812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29884" y="5649468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4">
                  <a:moveTo>
                    <a:pt x="0" y="0"/>
                  </a:moveTo>
                  <a:lnTo>
                    <a:pt x="3384803" y="0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929884" y="4507991"/>
            <a:ext cx="3385185" cy="0"/>
          </a:xfrm>
          <a:custGeom>
            <a:avLst/>
            <a:gdLst/>
            <a:ahLst/>
            <a:cxnLst/>
            <a:rect l="l" t="t" r="r" b="b"/>
            <a:pathLst>
              <a:path w="3385184">
                <a:moveTo>
                  <a:pt x="0" y="0"/>
                </a:moveTo>
                <a:lnTo>
                  <a:pt x="3384803" y="0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726660" y="4369452"/>
            <a:ext cx="92710" cy="13576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89811" y="5715986"/>
            <a:ext cx="487045" cy="347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Cat</a:t>
            </a:r>
            <a:r>
              <a:rPr sz="1050" spc="484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Cat</a:t>
            </a:r>
            <a:endParaRPr sz="1050">
              <a:latin typeface="Calibri"/>
              <a:cs typeface="Calibri"/>
            </a:endParaRPr>
          </a:p>
          <a:p>
            <a:pPr marL="35560">
              <a:lnSpc>
                <a:spcPct val="100000"/>
              </a:lnSpc>
              <a:spcBef>
                <a:spcPts val="25"/>
              </a:spcBef>
              <a:tabLst>
                <a:tab pos="316865" algn="l"/>
              </a:tabLst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11	12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39105" y="4079230"/>
            <a:ext cx="142430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5" dirty="0">
                <a:solidFill>
                  <a:srgbClr val="595959"/>
                </a:solidFill>
                <a:latin typeface="Calibri"/>
                <a:cs typeface="Calibri"/>
              </a:rPr>
              <a:t>Título</a:t>
            </a: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10" dirty="0">
                <a:solidFill>
                  <a:srgbClr val="595959"/>
                </a:solidFill>
                <a:latin typeface="Calibri"/>
                <a:cs typeface="Calibri"/>
              </a:rPr>
              <a:t>do</a:t>
            </a:r>
            <a:r>
              <a:rPr sz="16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95959"/>
                </a:solidFill>
                <a:latin typeface="Calibri"/>
                <a:cs typeface="Calibri"/>
              </a:rPr>
              <a:t>Gráfico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46747" y="620877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39583" y="620877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30896" y="620877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73151"/>
                </a:moveTo>
                <a:lnTo>
                  <a:pt x="0" y="73151"/>
                </a:ln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20151" y="5715986"/>
            <a:ext cx="2793365" cy="608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Cat</a:t>
            </a:r>
            <a:r>
              <a:rPr sz="105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1Cat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2Cat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3Cat 4Cat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10" dirty="0">
                <a:solidFill>
                  <a:srgbClr val="595959"/>
                </a:solidFill>
                <a:latin typeface="Calibri"/>
                <a:cs typeface="Calibri"/>
              </a:rPr>
              <a:t>5Cat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6Cat 7Cat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5" dirty="0">
                <a:solidFill>
                  <a:srgbClr val="595959"/>
                </a:solidFill>
                <a:latin typeface="Calibri"/>
                <a:cs typeface="Calibri"/>
              </a:rPr>
              <a:t>8Cat</a:t>
            </a:r>
            <a:r>
              <a:rPr sz="105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9</a:t>
            </a:r>
            <a:r>
              <a:rPr sz="1050" spc="1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Cat</a:t>
            </a:r>
            <a:endParaRPr sz="1050">
              <a:latin typeface="Calibri"/>
              <a:cs typeface="Calibri"/>
            </a:endParaRPr>
          </a:p>
          <a:p>
            <a:pPr marR="28575" algn="r">
              <a:lnSpc>
                <a:spcPct val="100000"/>
              </a:lnSpc>
              <a:spcBef>
                <a:spcPts val="25"/>
              </a:spcBef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  <a:p>
            <a:pPr marL="932815">
              <a:lnSpc>
                <a:spcPct val="100000"/>
              </a:lnSpc>
              <a:spcBef>
                <a:spcPts val="795"/>
              </a:spcBef>
              <a:tabLst>
                <a:tab pos="1525905" algn="l"/>
                <a:tab pos="2117090" algn="l"/>
              </a:tabLst>
            </a:pP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Série</a:t>
            </a:r>
            <a:r>
              <a:rPr sz="1050" spc="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1	Série</a:t>
            </a:r>
            <a:r>
              <a:rPr sz="105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2	Série</a:t>
            </a:r>
            <a:r>
              <a:rPr sz="105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4317" y="4797349"/>
            <a:ext cx="672643" cy="6726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3920743"/>
            <a:ext cx="5369560" cy="13976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25" dirty="0">
                <a:solidFill>
                  <a:srgbClr val="000000"/>
                </a:solidFill>
              </a:rPr>
              <a:t>Gráficos,</a:t>
            </a:r>
            <a:r>
              <a:rPr sz="4700" spc="-90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visualizações </a:t>
            </a:r>
            <a:r>
              <a:rPr sz="4700" spc="-1050" dirty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e </a:t>
            </a:r>
            <a:r>
              <a:rPr sz="4700" spc="-5" dirty="0">
                <a:solidFill>
                  <a:srgbClr val="000000"/>
                </a:solidFill>
              </a:rPr>
              <a:t>seus</a:t>
            </a:r>
            <a:r>
              <a:rPr sz="4700" spc="-1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usos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6722820" y="1640102"/>
            <a:ext cx="3277235" cy="3967479"/>
            <a:chOff x="6722820" y="1640102"/>
            <a:chExt cx="3277235" cy="3967479"/>
          </a:xfrm>
        </p:grpSpPr>
        <p:sp>
          <p:nvSpPr>
            <p:cNvPr id="4" name="object 4"/>
            <p:cNvSpPr/>
            <p:nvPr/>
          </p:nvSpPr>
          <p:spPr>
            <a:xfrm>
              <a:off x="6745223" y="1666286"/>
              <a:ext cx="3232785" cy="3915410"/>
            </a:xfrm>
            <a:custGeom>
              <a:avLst/>
              <a:gdLst/>
              <a:ahLst/>
              <a:cxnLst/>
              <a:rect l="l" t="t" r="r" b="b"/>
              <a:pathLst>
                <a:path w="3232784" h="3915410">
                  <a:moveTo>
                    <a:pt x="1002313" y="3914827"/>
                  </a:moveTo>
                  <a:lnTo>
                    <a:pt x="963082" y="3914827"/>
                  </a:lnTo>
                  <a:lnTo>
                    <a:pt x="926309" y="3913585"/>
                  </a:lnTo>
                  <a:lnTo>
                    <a:pt x="889236" y="3911102"/>
                  </a:lnTo>
                  <a:lnTo>
                    <a:pt x="849102" y="3907376"/>
                  </a:lnTo>
                  <a:lnTo>
                    <a:pt x="803147" y="3902409"/>
                  </a:lnTo>
                  <a:lnTo>
                    <a:pt x="772733" y="3899329"/>
                  </a:lnTo>
                  <a:lnTo>
                    <a:pt x="700127" y="3895096"/>
                  </a:lnTo>
                  <a:lnTo>
                    <a:pt x="658582" y="3893837"/>
                  </a:lnTo>
                  <a:lnTo>
                    <a:pt x="613974" y="3893078"/>
                  </a:lnTo>
                  <a:lnTo>
                    <a:pt x="566627" y="3892765"/>
                  </a:lnTo>
                  <a:lnTo>
                    <a:pt x="516864" y="3892846"/>
                  </a:lnTo>
                  <a:lnTo>
                    <a:pt x="465010" y="3893265"/>
                  </a:lnTo>
                  <a:lnTo>
                    <a:pt x="411388" y="3893971"/>
                  </a:lnTo>
                  <a:lnTo>
                    <a:pt x="300133" y="3896025"/>
                  </a:lnTo>
                  <a:lnTo>
                    <a:pt x="13716" y="3902409"/>
                  </a:lnTo>
                  <a:lnTo>
                    <a:pt x="14920" y="3862919"/>
                  </a:lnTo>
                  <a:lnTo>
                    <a:pt x="15559" y="3822087"/>
                  </a:lnTo>
                  <a:lnTo>
                    <a:pt x="15748" y="3779022"/>
                  </a:lnTo>
                  <a:lnTo>
                    <a:pt x="15597" y="3732834"/>
                  </a:lnTo>
                  <a:lnTo>
                    <a:pt x="14242" y="3566623"/>
                  </a:lnTo>
                  <a:lnTo>
                    <a:pt x="13866" y="3499036"/>
                  </a:lnTo>
                  <a:lnTo>
                    <a:pt x="13427" y="3355421"/>
                  </a:lnTo>
                  <a:lnTo>
                    <a:pt x="12691" y="3292309"/>
                  </a:lnTo>
                  <a:lnTo>
                    <a:pt x="9715" y="3128979"/>
                  </a:lnTo>
                  <a:lnTo>
                    <a:pt x="9107" y="3081193"/>
                  </a:lnTo>
                  <a:lnTo>
                    <a:pt x="9011" y="3035729"/>
                  </a:lnTo>
                  <a:lnTo>
                    <a:pt x="9619" y="2991984"/>
                  </a:lnTo>
                  <a:lnTo>
                    <a:pt x="11123" y="2949355"/>
                  </a:lnTo>
                  <a:lnTo>
                    <a:pt x="16776" y="2858114"/>
                  </a:lnTo>
                  <a:lnTo>
                    <a:pt x="19686" y="2805842"/>
                  </a:lnTo>
                  <a:lnTo>
                    <a:pt x="22182" y="2751338"/>
                  </a:lnTo>
                  <a:lnTo>
                    <a:pt x="24001" y="2695516"/>
                  </a:lnTo>
                  <a:lnTo>
                    <a:pt x="24879" y="2639293"/>
                  </a:lnTo>
                  <a:lnTo>
                    <a:pt x="24553" y="2583585"/>
                  </a:lnTo>
                  <a:lnTo>
                    <a:pt x="22759" y="2529306"/>
                  </a:lnTo>
                  <a:lnTo>
                    <a:pt x="19235" y="2477373"/>
                  </a:lnTo>
                  <a:lnTo>
                    <a:pt x="13716" y="2428701"/>
                  </a:lnTo>
                  <a:lnTo>
                    <a:pt x="8648" y="2382041"/>
                  </a:lnTo>
                  <a:lnTo>
                    <a:pt x="6252" y="2335380"/>
                  </a:lnTo>
                  <a:lnTo>
                    <a:pt x="5926" y="2288493"/>
                  </a:lnTo>
                  <a:lnTo>
                    <a:pt x="7068" y="2241155"/>
                  </a:lnTo>
                  <a:lnTo>
                    <a:pt x="9075" y="2193140"/>
                  </a:lnTo>
                  <a:lnTo>
                    <a:pt x="11345" y="2144221"/>
                  </a:lnTo>
                  <a:lnTo>
                    <a:pt x="13276" y="2094174"/>
                  </a:lnTo>
                  <a:lnTo>
                    <a:pt x="14267" y="2042772"/>
                  </a:lnTo>
                  <a:lnTo>
                    <a:pt x="13057" y="1941664"/>
                  </a:lnTo>
                  <a:lnTo>
                    <a:pt x="13569" y="1893924"/>
                  </a:lnTo>
                  <a:lnTo>
                    <a:pt x="14868" y="1846128"/>
                  </a:lnTo>
                  <a:lnTo>
                    <a:pt x="18288" y="1748616"/>
                  </a:lnTo>
                  <a:lnTo>
                    <a:pt x="19641" y="1698023"/>
                  </a:lnTo>
                  <a:lnTo>
                    <a:pt x="20244" y="1645618"/>
                  </a:lnTo>
                  <a:lnTo>
                    <a:pt x="19714" y="1590965"/>
                  </a:lnTo>
                  <a:lnTo>
                    <a:pt x="17666" y="1533623"/>
                  </a:lnTo>
                  <a:lnTo>
                    <a:pt x="13716" y="1473153"/>
                  </a:lnTo>
                  <a:lnTo>
                    <a:pt x="9525" y="1420800"/>
                  </a:lnTo>
                  <a:lnTo>
                    <a:pt x="6096" y="1367637"/>
                  </a:lnTo>
                  <a:lnTo>
                    <a:pt x="3429" y="1314062"/>
                  </a:lnTo>
                  <a:lnTo>
                    <a:pt x="1524" y="1260471"/>
                  </a:lnTo>
                  <a:lnTo>
                    <a:pt x="381" y="1207260"/>
                  </a:lnTo>
                  <a:lnTo>
                    <a:pt x="0" y="1154828"/>
                  </a:lnTo>
                  <a:lnTo>
                    <a:pt x="381" y="1103570"/>
                  </a:lnTo>
                  <a:lnTo>
                    <a:pt x="1524" y="1053884"/>
                  </a:lnTo>
                  <a:lnTo>
                    <a:pt x="3429" y="1006166"/>
                  </a:lnTo>
                  <a:lnTo>
                    <a:pt x="6096" y="960814"/>
                  </a:lnTo>
                  <a:lnTo>
                    <a:pt x="9525" y="918224"/>
                  </a:lnTo>
                  <a:lnTo>
                    <a:pt x="16723" y="850044"/>
                  </a:lnTo>
                  <a:lnTo>
                    <a:pt x="19299" y="817219"/>
                  </a:lnTo>
                  <a:lnTo>
                    <a:pt x="23200" y="740375"/>
                  </a:lnTo>
                  <a:lnTo>
                    <a:pt x="24548" y="696873"/>
                  </a:lnTo>
                  <a:lnTo>
                    <a:pt x="25508" y="650331"/>
                  </a:lnTo>
                  <a:lnTo>
                    <a:pt x="26092" y="601006"/>
                  </a:lnTo>
                  <a:lnTo>
                    <a:pt x="26312" y="549158"/>
                  </a:lnTo>
                  <a:lnTo>
                    <a:pt x="26178" y="495044"/>
                  </a:lnTo>
                  <a:lnTo>
                    <a:pt x="25702" y="438924"/>
                  </a:lnTo>
                  <a:lnTo>
                    <a:pt x="24894" y="381056"/>
                  </a:lnTo>
                  <a:lnTo>
                    <a:pt x="23766" y="321700"/>
                  </a:lnTo>
                  <a:lnTo>
                    <a:pt x="22329" y="261113"/>
                  </a:lnTo>
                  <a:lnTo>
                    <a:pt x="20594" y="199555"/>
                  </a:lnTo>
                  <a:lnTo>
                    <a:pt x="18573" y="137283"/>
                  </a:lnTo>
                  <a:lnTo>
                    <a:pt x="16276" y="74558"/>
                  </a:lnTo>
                  <a:lnTo>
                    <a:pt x="13716" y="11637"/>
                  </a:lnTo>
                  <a:lnTo>
                    <a:pt x="64482" y="10082"/>
                  </a:lnTo>
                  <a:lnTo>
                    <a:pt x="116854" y="9354"/>
                  </a:lnTo>
                  <a:lnTo>
                    <a:pt x="170292" y="9267"/>
                  </a:lnTo>
                  <a:lnTo>
                    <a:pt x="224257" y="9630"/>
                  </a:lnTo>
                  <a:lnTo>
                    <a:pt x="383920" y="11550"/>
                  </a:lnTo>
                  <a:lnTo>
                    <a:pt x="434599" y="11838"/>
                  </a:lnTo>
                  <a:lnTo>
                    <a:pt x="483107" y="11637"/>
                  </a:lnTo>
                  <a:lnTo>
                    <a:pt x="531413" y="11035"/>
                  </a:lnTo>
                  <a:lnTo>
                    <a:pt x="582366" y="11111"/>
                  </a:lnTo>
                  <a:lnTo>
                    <a:pt x="635225" y="11637"/>
                  </a:lnTo>
                  <a:lnTo>
                    <a:pt x="743703" y="13143"/>
                  </a:lnTo>
                  <a:lnTo>
                    <a:pt x="797842" y="13669"/>
                  </a:lnTo>
                  <a:lnTo>
                    <a:pt x="850927" y="13745"/>
                  </a:lnTo>
                  <a:lnTo>
                    <a:pt x="902218" y="13143"/>
                  </a:lnTo>
                  <a:lnTo>
                    <a:pt x="950976" y="11637"/>
                  </a:lnTo>
                  <a:lnTo>
                    <a:pt x="1091309" y="5289"/>
                  </a:lnTo>
                  <a:lnTo>
                    <a:pt x="1144939" y="3173"/>
                  </a:lnTo>
                  <a:lnTo>
                    <a:pt x="1199854" y="1435"/>
                  </a:lnTo>
                  <a:lnTo>
                    <a:pt x="1254768" y="302"/>
                  </a:lnTo>
                  <a:lnTo>
                    <a:pt x="1308398" y="0"/>
                  </a:lnTo>
                  <a:lnTo>
                    <a:pt x="1359458" y="755"/>
                  </a:lnTo>
                  <a:lnTo>
                    <a:pt x="1406664" y="2796"/>
                  </a:lnTo>
                  <a:lnTo>
                    <a:pt x="1448731" y="6347"/>
                  </a:lnTo>
                  <a:lnTo>
                    <a:pt x="1484375" y="11637"/>
                  </a:lnTo>
                  <a:lnTo>
                    <a:pt x="1520765" y="17408"/>
                  </a:lnTo>
                  <a:lnTo>
                    <a:pt x="1564196" y="22210"/>
                  </a:lnTo>
                  <a:lnTo>
                    <a:pt x="1613322" y="25982"/>
                  </a:lnTo>
                  <a:lnTo>
                    <a:pt x="1666797" y="28661"/>
                  </a:lnTo>
                  <a:lnTo>
                    <a:pt x="1723275" y="30186"/>
                  </a:lnTo>
                  <a:lnTo>
                    <a:pt x="1781408" y="30496"/>
                  </a:lnTo>
                  <a:lnTo>
                    <a:pt x="1839850" y="29527"/>
                  </a:lnTo>
                  <a:lnTo>
                    <a:pt x="1897255" y="27219"/>
                  </a:lnTo>
                  <a:lnTo>
                    <a:pt x="1952276" y="23509"/>
                  </a:lnTo>
                  <a:lnTo>
                    <a:pt x="2003566" y="18336"/>
                  </a:lnTo>
                  <a:lnTo>
                    <a:pt x="2049779" y="11637"/>
                  </a:lnTo>
                  <a:lnTo>
                    <a:pt x="2097148" y="5054"/>
                  </a:lnTo>
                  <a:lnTo>
                    <a:pt x="2143621" y="1396"/>
                  </a:lnTo>
                  <a:lnTo>
                    <a:pt x="2189765" y="116"/>
                  </a:lnTo>
                  <a:lnTo>
                    <a:pt x="2236146" y="665"/>
                  </a:lnTo>
                  <a:lnTo>
                    <a:pt x="2283332" y="2493"/>
                  </a:lnTo>
                  <a:lnTo>
                    <a:pt x="2382386" y="7797"/>
                  </a:lnTo>
                  <a:lnTo>
                    <a:pt x="2435388" y="10174"/>
                  </a:lnTo>
                  <a:lnTo>
                    <a:pt x="2491462" y="11637"/>
                  </a:lnTo>
                  <a:lnTo>
                    <a:pt x="2551175" y="11637"/>
                  </a:lnTo>
                  <a:lnTo>
                    <a:pt x="2785255" y="7808"/>
                  </a:lnTo>
                  <a:lnTo>
                    <a:pt x="2833050" y="7267"/>
                  </a:lnTo>
                  <a:lnTo>
                    <a:pt x="2881859" y="6918"/>
                  </a:lnTo>
                  <a:lnTo>
                    <a:pt x="2931980" y="6809"/>
                  </a:lnTo>
                  <a:lnTo>
                    <a:pt x="2983707" y="6992"/>
                  </a:lnTo>
                  <a:lnTo>
                    <a:pt x="3037336" y="7517"/>
                  </a:lnTo>
                  <a:lnTo>
                    <a:pt x="3093163" y="8433"/>
                  </a:lnTo>
                  <a:lnTo>
                    <a:pt x="3151483" y="9789"/>
                  </a:lnTo>
                  <a:lnTo>
                    <a:pt x="3212591" y="11637"/>
                  </a:lnTo>
                  <a:lnTo>
                    <a:pt x="3207524" y="79375"/>
                  </a:lnTo>
                  <a:lnTo>
                    <a:pt x="3203548" y="140251"/>
                  </a:lnTo>
                  <a:lnTo>
                    <a:pt x="3200738" y="195646"/>
                  </a:lnTo>
                  <a:lnTo>
                    <a:pt x="3199170" y="246940"/>
                  </a:lnTo>
                  <a:lnTo>
                    <a:pt x="3198919" y="295511"/>
                  </a:lnTo>
                  <a:lnTo>
                    <a:pt x="3200061" y="342740"/>
                  </a:lnTo>
                  <a:lnTo>
                    <a:pt x="3202670" y="390007"/>
                  </a:lnTo>
                  <a:lnTo>
                    <a:pt x="3206822" y="438692"/>
                  </a:lnTo>
                  <a:lnTo>
                    <a:pt x="3212591" y="490173"/>
                  </a:lnTo>
                  <a:lnTo>
                    <a:pt x="3216747" y="539574"/>
                  </a:lnTo>
                  <a:lnTo>
                    <a:pt x="3217858" y="591306"/>
                  </a:lnTo>
                  <a:lnTo>
                    <a:pt x="3216720" y="644684"/>
                  </a:lnTo>
                  <a:lnTo>
                    <a:pt x="3214128" y="699022"/>
                  </a:lnTo>
                  <a:lnTo>
                    <a:pt x="3207763" y="807836"/>
                  </a:lnTo>
                  <a:lnTo>
                    <a:pt x="3205583" y="860940"/>
                  </a:lnTo>
                  <a:lnTo>
                    <a:pt x="3205130" y="912260"/>
                  </a:lnTo>
                  <a:lnTo>
                    <a:pt x="3207201" y="961112"/>
                  </a:lnTo>
                  <a:lnTo>
                    <a:pt x="3212591" y="1006809"/>
                  </a:lnTo>
                  <a:lnTo>
                    <a:pt x="3217711" y="1042907"/>
                  </a:lnTo>
                  <a:lnTo>
                    <a:pt x="3221840" y="1083875"/>
                  </a:lnTo>
                  <a:lnTo>
                    <a:pt x="3225015" y="1128955"/>
                  </a:lnTo>
                  <a:lnTo>
                    <a:pt x="3227275" y="1177389"/>
                  </a:lnTo>
                  <a:lnTo>
                    <a:pt x="3228657" y="1228421"/>
                  </a:lnTo>
                  <a:lnTo>
                    <a:pt x="3229198" y="1281292"/>
                  </a:lnTo>
                  <a:lnTo>
                    <a:pt x="3228936" y="1335245"/>
                  </a:lnTo>
                  <a:lnTo>
                    <a:pt x="3227908" y="1389523"/>
                  </a:lnTo>
                  <a:lnTo>
                    <a:pt x="3226151" y="1443368"/>
                  </a:lnTo>
                  <a:lnTo>
                    <a:pt x="3223704" y="1496022"/>
                  </a:lnTo>
                  <a:lnTo>
                    <a:pt x="3220603" y="1546729"/>
                  </a:lnTo>
                  <a:lnTo>
                    <a:pt x="3216887" y="1594731"/>
                  </a:lnTo>
                  <a:lnTo>
                    <a:pt x="3207817" y="1690663"/>
                  </a:lnTo>
                  <a:lnTo>
                    <a:pt x="3204244" y="1743149"/>
                  </a:lnTo>
                  <a:lnTo>
                    <a:pt x="3201792" y="1796308"/>
                  </a:lnTo>
                  <a:lnTo>
                    <a:pt x="3200377" y="1849721"/>
                  </a:lnTo>
                  <a:lnTo>
                    <a:pt x="3199916" y="1902969"/>
                  </a:lnTo>
                  <a:lnTo>
                    <a:pt x="3200329" y="1955634"/>
                  </a:lnTo>
                  <a:lnTo>
                    <a:pt x="3201531" y="2007295"/>
                  </a:lnTo>
                  <a:lnTo>
                    <a:pt x="3203441" y="2057535"/>
                  </a:lnTo>
                  <a:lnTo>
                    <a:pt x="3205976" y="2105933"/>
                  </a:lnTo>
                  <a:lnTo>
                    <a:pt x="3209053" y="2152071"/>
                  </a:lnTo>
                  <a:lnTo>
                    <a:pt x="3212591" y="2195529"/>
                  </a:lnTo>
                  <a:lnTo>
                    <a:pt x="3214721" y="2238335"/>
                  </a:lnTo>
                  <a:lnTo>
                    <a:pt x="3214817" y="2282776"/>
                  </a:lnTo>
                  <a:lnTo>
                    <a:pt x="3213416" y="2328825"/>
                  </a:lnTo>
                  <a:lnTo>
                    <a:pt x="3211053" y="2376454"/>
                  </a:lnTo>
                  <a:lnTo>
                    <a:pt x="3208263" y="2425635"/>
                  </a:lnTo>
                  <a:lnTo>
                    <a:pt x="3205584" y="2476341"/>
                  </a:lnTo>
                  <a:lnTo>
                    <a:pt x="3203550" y="2528546"/>
                  </a:lnTo>
                  <a:lnTo>
                    <a:pt x="3202699" y="2582220"/>
                  </a:lnTo>
                  <a:lnTo>
                    <a:pt x="3203564" y="2637337"/>
                  </a:lnTo>
                  <a:lnTo>
                    <a:pt x="3206683" y="2693869"/>
                  </a:lnTo>
                  <a:lnTo>
                    <a:pt x="3212591" y="2751789"/>
                  </a:lnTo>
                  <a:lnTo>
                    <a:pt x="3219358" y="2808094"/>
                  </a:lnTo>
                  <a:lnTo>
                    <a:pt x="3224710" y="2861100"/>
                  </a:lnTo>
                  <a:lnTo>
                    <a:pt x="3228667" y="2911517"/>
                  </a:lnTo>
                  <a:lnTo>
                    <a:pt x="3231250" y="2960052"/>
                  </a:lnTo>
                  <a:lnTo>
                    <a:pt x="3232480" y="3007411"/>
                  </a:lnTo>
                  <a:lnTo>
                    <a:pt x="3232377" y="3054304"/>
                  </a:lnTo>
                  <a:lnTo>
                    <a:pt x="3230962" y="3101437"/>
                  </a:lnTo>
                  <a:lnTo>
                    <a:pt x="3228255" y="3149518"/>
                  </a:lnTo>
                  <a:lnTo>
                    <a:pt x="3224277" y="3199255"/>
                  </a:lnTo>
                  <a:lnTo>
                    <a:pt x="3219049" y="3251355"/>
                  </a:lnTo>
                  <a:lnTo>
                    <a:pt x="3206596" y="3357570"/>
                  </a:lnTo>
                  <a:lnTo>
                    <a:pt x="3201585" y="3406016"/>
                  </a:lnTo>
                  <a:lnTo>
                    <a:pt x="3197590" y="3452567"/>
                  </a:lnTo>
                  <a:lnTo>
                    <a:pt x="3194642" y="3497928"/>
                  </a:lnTo>
                  <a:lnTo>
                    <a:pt x="3192774" y="3542803"/>
                  </a:lnTo>
                  <a:lnTo>
                    <a:pt x="3192017" y="3587894"/>
                  </a:lnTo>
                  <a:lnTo>
                    <a:pt x="3192404" y="3633906"/>
                  </a:lnTo>
                  <a:lnTo>
                    <a:pt x="3193965" y="3681542"/>
                  </a:lnTo>
                  <a:lnTo>
                    <a:pt x="3196732" y="3731507"/>
                  </a:lnTo>
                  <a:lnTo>
                    <a:pt x="3200738" y="3784504"/>
                  </a:lnTo>
                  <a:lnTo>
                    <a:pt x="3206014" y="3841237"/>
                  </a:lnTo>
                  <a:lnTo>
                    <a:pt x="3212591" y="3902409"/>
                  </a:lnTo>
                  <a:lnTo>
                    <a:pt x="3168492" y="3898697"/>
                  </a:lnTo>
                  <a:lnTo>
                    <a:pt x="3119550" y="3896527"/>
                  </a:lnTo>
                  <a:lnTo>
                    <a:pt x="3067360" y="3895636"/>
                  </a:lnTo>
                  <a:lnTo>
                    <a:pt x="3013514" y="3895761"/>
                  </a:lnTo>
                  <a:lnTo>
                    <a:pt x="2959605" y="3896640"/>
                  </a:lnTo>
                  <a:lnTo>
                    <a:pt x="2907227" y="3898007"/>
                  </a:lnTo>
                  <a:lnTo>
                    <a:pt x="2775204" y="3902409"/>
                  </a:lnTo>
                  <a:lnTo>
                    <a:pt x="2738178" y="3902710"/>
                  </a:lnTo>
                  <a:lnTo>
                    <a:pt x="2696650" y="3902673"/>
                  </a:lnTo>
                  <a:lnTo>
                    <a:pt x="2499303" y="3901393"/>
                  </a:lnTo>
                  <a:lnTo>
                    <a:pt x="2445608" y="3901356"/>
                  </a:lnTo>
                  <a:lnTo>
                    <a:pt x="2391548" y="3901657"/>
                  </a:lnTo>
                  <a:lnTo>
                    <a:pt x="2337816" y="3902409"/>
                  </a:lnTo>
                  <a:lnTo>
                    <a:pt x="2295233" y="3902684"/>
                  </a:lnTo>
                  <a:lnTo>
                    <a:pt x="2253488" y="3902038"/>
                  </a:lnTo>
                  <a:lnTo>
                    <a:pt x="2211909" y="3900761"/>
                  </a:lnTo>
                  <a:lnTo>
                    <a:pt x="2126551" y="3897463"/>
                  </a:lnTo>
                  <a:lnTo>
                    <a:pt x="2081426" y="3896020"/>
                  </a:lnTo>
                  <a:lnTo>
                    <a:pt x="2033773" y="3895100"/>
                  </a:lnTo>
                  <a:lnTo>
                    <a:pt x="1982919" y="3894990"/>
                  </a:lnTo>
                  <a:lnTo>
                    <a:pt x="1928190" y="3895979"/>
                  </a:lnTo>
                  <a:lnTo>
                    <a:pt x="1868914" y="3898356"/>
                  </a:lnTo>
                  <a:lnTo>
                    <a:pt x="1804416" y="3902409"/>
                  </a:lnTo>
                  <a:lnTo>
                    <a:pt x="1741336" y="3905776"/>
                  </a:lnTo>
                  <a:lnTo>
                    <a:pt x="1685642" y="3907047"/>
                  </a:lnTo>
                  <a:lnTo>
                    <a:pt x="1635650" y="3906696"/>
                  </a:lnTo>
                  <a:lnTo>
                    <a:pt x="1589677" y="3905199"/>
                  </a:lnTo>
                  <a:lnTo>
                    <a:pt x="1546040" y="3903028"/>
                  </a:lnTo>
                  <a:lnTo>
                    <a:pt x="1503055" y="3900657"/>
                  </a:lnTo>
                  <a:lnTo>
                    <a:pt x="1459040" y="3898562"/>
                  </a:lnTo>
                  <a:lnTo>
                    <a:pt x="1412311" y="3897216"/>
                  </a:lnTo>
                  <a:lnTo>
                    <a:pt x="1361186" y="3897092"/>
                  </a:lnTo>
                  <a:lnTo>
                    <a:pt x="1303980" y="3898665"/>
                  </a:lnTo>
                  <a:lnTo>
                    <a:pt x="1239011" y="3902409"/>
                  </a:lnTo>
                  <a:lnTo>
                    <a:pt x="1162352" y="3907376"/>
                  </a:lnTo>
                  <a:lnTo>
                    <a:pt x="1099188" y="3911102"/>
                  </a:lnTo>
                  <a:lnTo>
                    <a:pt x="1046762" y="3913585"/>
                  </a:lnTo>
                  <a:lnTo>
                    <a:pt x="1002313" y="391482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47966" y="1665248"/>
              <a:ext cx="3226435" cy="3917315"/>
            </a:xfrm>
            <a:custGeom>
              <a:avLst/>
              <a:gdLst/>
              <a:ahLst/>
              <a:cxnLst/>
              <a:rect l="l" t="t" r="r" b="b"/>
              <a:pathLst>
                <a:path w="3226434" h="3917315">
                  <a:moveTo>
                    <a:pt x="10972" y="12675"/>
                  </a:moveTo>
                  <a:lnTo>
                    <a:pt x="49001" y="8561"/>
                  </a:lnTo>
                  <a:lnTo>
                    <a:pt x="93829" y="6177"/>
                  </a:lnTo>
                  <a:lnTo>
                    <a:pt x="143673" y="5224"/>
                  </a:lnTo>
                  <a:lnTo>
                    <a:pt x="196754" y="5400"/>
                  </a:lnTo>
                  <a:lnTo>
                    <a:pt x="251290" y="6403"/>
                  </a:lnTo>
                  <a:lnTo>
                    <a:pt x="305499" y="7933"/>
                  </a:lnTo>
                  <a:lnTo>
                    <a:pt x="357602" y="9689"/>
                  </a:lnTo>
                  <a:lnTo>
                    <a:pt x="405816" y="11370"/>
                  </a:lnTo>
                  <a:lnTo>
                    <a:pt x="448360" y="12675"/>
                  </a:lnTo>
                  <a:lnTo>
                    <a:pt x="488074" y="13786"/>
                  </a:lnTo>
                  <a:lnTo>
                    <a:pt x="535460" y="15162"/>
                  </a:lnTo>
                  <a:lnTo>
                    <a:pt x="588497" y="16611"/>
                  </a:lnTo>
                  <a:lnTo>
                    <a:pt x="645164" y="17942"/>
                  </a:lnTo>
                  <a:lnTo>
                    <a:pt x="703440" y="18961"/>
                  </a:lnTo>
                  <a:lnTo>
                    <a:pt x="761305" y="19478"/>
                  </a:lnTo>
                  <a:lnTo>
                    <a:pt x="816737" y="19300"/>
                  </a:lnTo>
                  <a:lnTo>
                    <a:pt x="867716" y="18234"/>
                  </a:lnTo>
                  <a:lnTo>
                    <a:pt x="912222" y="16090"/>
                  </a:lnTo>
                  <a:lnTo>
                    <a:pt x="948232" y="12675"/>
                  </a:lnTo>
                  <a:lnTo>
                    <a:pt x="981977" y="9137"/>
                  </a:lnTo>
                  <a:lnTo>
                    <a:pt x="1024652" y="6059"/>
                  </a:lnTo>
                  <a:lnTo>
                    <a:pt x="1074459" y="3524"/>
                  </a:lnTo>
                  <a:lnTo>
                    <a:pt x="1129596" y="1614"/>
                  </a:lnTo>
                  <a:lnTo>
                    <a:pt x="1188265" y="412"/>
                  </a:lnTo>
                  <a:lnTo>
                    <a:pt x="1248665" y="0"/>
                  </a:lnTo>
                  <a:lnTo>
                    <a:pt x="1308997" y="460"/>
                  </a:lnTo>
                  <a:lnTo>
                    <a:pt x="1367459" y="1875"/>
                  </a:lnTo>
                  <a:lnTo>
                    <a:pt x="1422254" y="4328"/>
                  </a:lnTo>
                  <a:lnTo>
                    <a:pt x="1471579" y="7900"/>
                  </a:lnTo>
                  <a:lnTo>
                    <a:pt x="1513636" y="12675"/>
                  </a:lnTo>
                  <a:lnTo>
                    <a:pt x="1554998" y="17695"/>
                  </a:lnTo>
                  <a:lnTo>
                    <a:pt x="1596359" y="21014"/>
                  </a:lnTo>
                  <a:lnTo>
                    <a:pt x="1638452" y="22852"/>
                  </a:lnTo>
                  <a:lnTo>
                    <a:pt x="1682008" y="23428"/>
                  </a:lnTo>
                  <a:lnTo>
                    <a:pt x="1727758" y="22962"/>
                  </a:lnTo>
                  <a:lnTo>
                    <a:pt x="1776435" y="21672"/>
                  </a:lnTo>
                  <a:lnTo>
                    <a:pt x="1828769" y="19780"/>
                  </a:lnTo>
                  <a:lnTo>
                    <a:pt x="1885492" y="17503"/>
                  </a:lnTo>
                  <a:lnTo>
                    <a:pt x="1947336" y="15061"/>
                  </a:lnTo>
                  <a:lnTo>
                    <a:pt x="2015032" y="12675"/>
                  </a:lnTo>
                  <a:lnTo>
                    <a:pt x="2085623" y="11069"/>
                  </a:lnTo>
                  <a:lnTo>
                    <a:pt x="2142317" y="11006"/>
                  </a:lnTo>
                  <a:lnTo>
                    <a:pt x="2188712" y="11997"/>
                  </a:lnTo>
                  <a:lnTo>
                    <a:pt x="2228409" y="13553"/>
                  </a:lnTo>
                  <a:lnTo>
                    <a:pt x="2265008" y="15183"/>
                  </a:lnTo>
                  <a:lnTo>
                    <a:pt x="2302109" y="16400"/>
                  </a:lnTo>
                  <a:lnTo>
                    <a:pt x="2343311" y="16714"/>
                  </a:lnTo>
                  <a:lnTo>
                    <a:pt x="2392215" y="15635"/>
                  </a:lnTo>
                  <a:lnTo>
                    <a:pt x="2452420" y="12675"/>
                  </a:lnTo>
                  <a:lnTo>
                    <a:pt x="2492396" y="10513"/>
                  </a:lnTo>
                  <a:lnTo>
                    <a:pt x="2532125" y="8871"/>
                  </a:lnTo>
                  <a:lnTo>
                    <a:pt x="2572012" y="7700"/>
                  </a:lnTo>
                  <a:lnTo>
                    <a:pt x="2612459" y="6953"/>
                  </a:lnTo>
                  <a:lnTo>
                    <a:pt x="2653871" y="6579"/>
                  </a:lnTo>
                  <a:lnTo>
                    <a:pt x="2696650" y="6530"/>
                  </a:lnTo>
                  <a:lnTo>
                    <a:pt x="2741202" y="6758"/>
                  </a:lnTo>
                  <a:lnTo>
                    <a:pt x="2787930" y="7213"/>
                  </a:lnTo>
                  <a:lnTo>
                    <a:pt x="2837236" y="7847"/>
                  </a:lnTo>
                  <a:lnTo>
                    <a:pt x="2889526" y="8611"/>
                  </a:lnTo>
                  <a:lnTo>
                    <a:pt x="2945202" y="9456"/>
                  </a:lnTo>
                  <a:lnTo>
                    <a:pt x="3004669" y="10334"/>
                  </a:lnTo>
                  <a:lnTo>
                    <a:pt x="3068330" y="11195"/>
                  </a:lnTo>
                  <a:lnTo>
                    <a:pt x="3136588" y="11992"/>
                  </a:lnTo>
                  <a:lnTo>
                    <a:pt x="3209848" y="12675"/>
                  </a:lnTo>
                  <a:lnTo>
                    <a:pt x="3204524" y="66129"/>
                  </a:lnTo>
                  <a:lnTo>
                    <a:pt x="3200203" y="119893"/>
                  </a:lnTo>
                  <a:lnTo>
                    <a:pt x="3196905" y="173670"/>
                  </a:lnTo>
                  <a:lnTo>
                    <a:pt x="3194652" y="227166"/>
                  </a:lnTo>
                  <a:lnTo>
                    <a:pt x="3193463" y="280085"/>
                  </a:lnTo>
                  <a:lnTo>
                    <a:pt x="3193360" y="332131"/>
                  </a:lnTo>
                  <a:lnTo>
                    <a:pt x="3194363" y="383009"/>
                  </a:lnTo>
                  <a:lnTo>
                    <a:pt x="3196493" y="432424"/>
                  </a:lnTo>
                  <a:lnTo>
                    <a:pt x="3199770" y="480080"/>
                  </a:lnTo>
                  <a:lnTo>
                    <a:pt x="3204215" y="525682"/>
                  </a:lnTo>
                  <a:lnTo>
                    <a:pt x="3209848" y="568935"/>
                  </a:lnTo>
                  <a:lnTo>
                    <a:pt x="3215173" y="613663"/>
                  </a:lnTo>
                  <a:lnTo>
                    <a:pt x="3219494" y="663778"/>
                  </a:lnTo>
                  <a:lnTo>
                    <a:pt x="3222791" y="717863"/>
                  </a:lnTo>
                  <a:lnTo>
                    <a:pt x="3225045" y="774504"/>
                  </a:lnTo>
                  <a:lnTo>
                    <a:pt x="3226233" y="832286"/>
                  </a:lnTo>
                  <a:lnTo>
                    <a:pt x="3226336" y="889792"/>
                  </a:lnTo>
                  <a:lnTo>
                    <a:pt x="3225333" y="945609"/>
                  </a:lnTo>
                  <a:lnTo>
                    <a:pt x="3223204" y="998320"/>
                  </a:lnTo>
                  <a:lnTo>
                    <a:pt x="3219927" y="1046511"/>
                  </a:lnTo>
                  <a:lnTo>
                    <a:pt x="3215482" y="1088766"/>
                  </a:lnTo>
                  <a:lnTo>
                    <a:pt x="3209848" y="1123671"/>
                  </a:lnTo>
                  <a:lnTo>
                    <a:pt x="3203928" y="1164311"/>
                  </a:lnTo>
                  <a:lnTo>
                    <a:pt x="3201770" y="1210144"/>
                  </a:lnTo>
                  <a:lnTo>
                    <a:pt x="3202398" y="1259815"/>
                  </a:lnTo>
                  <a:lnTo>
                    <a:pt x="3204831" y="1311969"/>
                  </a:lnTo>
                  <a:lnTo>
                    <a:pt x="3208092" y="1365253"/>
                  </a:lnTo>
                  <a:lnTo>
                    <a:pt x="3211203" y="1418311"/>
                  </a:lnTo>
                  <a:lnTo>
                    <a:pt x="3213185" y="1469788"/>
                  </a:lnTo>
                  <a:lnTo>
                    <a:pt x="3213059" y="1518330"/>
                  </a:lnTo>
                  <a:lnTo>
                    <a:pt x="3209848" y="1562583"/>
                  </a:lnTo>
                  <a:lnTo>
                    <a:pt x="3207025" y="1595641"/>
                  </a:lnTo>
                  <a:lnTo>
                    <a:pt x="3205932" y="1631593"/>
                  </a:lnTo>
                  <a:lnTo>
                    <a:pt x="3206205" y="1670477"/>
                  </a:lnTo>
                  <a:lnTo>
                    <a:pt x="3207478" y="1712330"/>
                  </a:lnTo>
                  <a:lnTo>
                    <a:pt x="3209385" y="1757188"/>
                  </a:lnTo>
                  <a:lnTo>
                    <a:pt x="3211563" y="1805089"/>
                  </a:lnTo>
                  <a:lnTo>
                    <a:pt x="3213645" y="1856070"/>
                  </a:lnTo>
                  <a:lnTo>
                    <a:pt x="3215267" y="1910168"/>
                  </a:lnTo>
                  <a:lnTo>
                    <a:pt x="3216063" y="1967419"/>
                  </a:lnTo>
                  <a:lnTo>
                    <a:pt x="3215669" y="2027861"/>
                  </a:lnTo>
                  <a:lnTo>
                    <a:pt x="3213719" y="2091532"/>
                  </a:lnTo>
                  <a:lnTo>
                    <a:pt x="3209848" y="2158467"/>
                  </a:lnTo>
                  <a:lnTo>
                    <a:pt x="3204540" y="2231491"/>
                  </a:lnTo>
                  <a:lnTo>
                    <a:pt x="3201216" y="2289116"/>
                  </a:lnTo>
                  <a:lnTo>
                    <a:pt x="3199575" y="2334690"/>
                  </a:lnTo>
                  <a:lnTo>
                    <a:pt x="3199314" y="2371558"/>
                  </a:lnTo>
                  <a:lnTo>
                    <a:pt x="3200133" y="2403069"/>
                  </a:lnTo>
                  <a:lnTo>
                    <a:pt x="3201728" y="2432567"/>
                  </a:lnTo>
                  <a:lnTo>
                    <a:pt x="3203799" y="2463401"/>
                  </a:lnTo>
                  <a:lnTo>
                    <a:pt x="3206044" y="2498916"/>
                  </a:lnTo>
                  <a:lnTo>
                    <a:pt x="3208161" y="2542460"/>
                  </a:lnTo>
                  <a:lnTo>
                    <a:pt x="3209848" y="2597379"/>
                  </a:lnTo>
                  <a:lnTo>
                    <a:pt x="3211188" y="2650591"/>
                  </a:lnTo>
                  <a:lnTo>
                    <a:pt x="3212631" y="2699641"/>
                  </a:lnTo>
                  <a:lnTo>
                    <a:pt x="3214053" y="2745730"/>
                  </a:lnTo>
                  <a:lnTo>
                    <a:pt x="3215331" y="2790060"/>
                  </a:lnTo>
                  <a:lnTo>
                    <a:pt x="3216340" y="2833833"/>
                  </a:lnTo>
                  <a:lnTo>
                    <a:pt x="3216959" y="2878253"/>
                  </a:lnTo>
                  <a:lnTo>
                    <a:pt x="3217062" y="2924520"/>
                  </a:lnTo>
                  <a:lnTo>
                    <a:pt x="3216526" y="2973838"/>
                  </a:lnTo>
                  <a:lnTo>
                    <a:pt x="3215228" y="3027408"/>
                  </a:lnTo>
                  <a:lnTo>
                    <a:pt x="3213043" y="3086433"/>
                  </a:lnTo>
                  <a:lnTo>
                    <a:pt x="3209848" y="3152115"/>
                  </a:lnTo>
                  <a:lnTo>
                    <a:pt x="3206852" y="3204094"/>
                  </a:lnTo>
                  <a:lnTo>
                    <a:pt x="3204002" y="3257904"/>
                  </a:lnTo>
                  <a:lnTo>
                    <a:pt x="3201363" y="3313061"/>
                  </a:lnTo>
                  <a:lnTo>
                    <a:pt x="3199000" y="3369080"/>
                  </a:lnTo>
                  <a:lnTo>
                    <a:pt x="3196979" y="3425475"/>
                  </a:lnTo>
                  <a:lnTo>
                    <a:pt x="3195364" y="3481762"/>
                  </a:lnTo>
                  <a:lnTo>
                    <a:pt x="3194221" y="3537456"/>
                  </a:lnTo>
                  <a:lnTo>
                    <a:pt x="3193614" y="3592071"/>
                  </a:lnTo>
                  <a:lnTo>
                    <a:pt x="3193608" y="3645123"/>
                  </a:lnTo>
                  <a:lnTo>
                    <a:pt x="3194270" y="3696126"/>
                  </a:lnTo>
                  <a:lnTo>
                    <a:pt x="3195662" y="3744597"/>
                  </a:lnTo>
                  <a:lnTo>
                    <a:pt x="3197851" y="3790049"/>
                  </a:lnTo>
                  <a:lnTo>
                    <a:pt x="3200902" y="3831998"/>
                  </a:lnTo>
                  <a:lnTo>
                    <a:pt x="3204879" y="3869959"/>
                  </a:lnTo>
                  <a:lnTo>
                    <a:pt x="3209848" y="3903447"/>
                  </a:lnTo>
                  <a:lnTo>
                    <a:pt x="3177021" y="3898294"/>
                  </a:lnTo>
                  <a:lnTo>
                    <a:pt x="3138196" y="3895100"/>
                  </a:lnTo>
                  <a:lnTo>
                    <a:pt x="3094329" y="3893554"/>
                  </a:lnTo>
                  <a:lnTo>
                    <a:pt x="3046374" y="3893348"/>
                  </a:lnTo>
                  <a:lnTo>
                    <a:pt x="2995286" y="3894172"/>
                  </a:lnTo>
                  <a:lnTo>
                    <a:pt x="2942020" y="3895718"/>
                  </a:lnTo>
                  <a:lnTo>
                    <a:pt x="2887532" y="3897676"/>
                  </a:lnTo>
                  <a:lnTo>
                    <a:pt x="2832776" y="3899737"/>
                  </a:lnTo>
                  <a:lnTo>
                    <a:pt x="2778706" y="3901592"/>
                  </a:lnTo>
                  <a:lnTo>
                    <a:pt x="2726279" y="3902932"/>
                  </a:lnTo>
                  <a:lnTo>
                    <a:pt x="2676448" y="3903447"/>
                  </a:lnTo>
                  <a:lnTo>
                    <a:pt x="2628095" y="3903344"/>
                  </a:lnTo>
                  <a:lnTo>
                    <a:pt x="2579508" y="3903076"/>
                  </a:lnTo>
                  <a:lnTo>
                    <a:pt x="2530756" y="3902705"/>
                  </a:lnTo>
                  <a:lnTo>
                    <a:pt x="2481908" y="3902293"/>
                  </a:lnTo>
                  <a:lnTo>
                    <a:pt x="2433032" y="3901901"/>
                  </a:lnTo>
                  <a:lnTo>
                    <a:pt x="2384198" y="3901592"/>
                  </a:lnTo>
                  <a:lnTo>
                    <a:pt x="2335473" y="3901427"/>
                  </a:lnTo>
                  <a:lnTo>
                    <a:pt x="2286927" y="3901468"/>
                  </a:lnTo>
                  <a:lnTo>
                    <a:pt x="2238629" y="3901777"/>
                  </a:lnTo>
                  <a:lnTo>
                    <a:pt x="2190646" y="3902416"/>
                  </a:lnTo>
                  <a:lnTo>
                    <a:pt x="2143048" y="3903447"/>
                  </a:lnTo>
                  <a:lnTo>
                    <a:pt x="2095038" y="3904374"/>
                  </a:lnTo>
                  <a:lnTo>
                    <a:pt x="2045984" y="3905425"/>
                  </a:lnTo>
                  <a:lnTo>
                    <a:pt x="1996202" y="3906497"/>
                  </a:lnTo>
                  <a:lnTo>
                    <a:pt x="1946007" y="3907486"/>
                  </a:lnTo>
                  <a:lnTo>
                    <a:pt x="1895716" y="3908290"/>
                  </a:lnTo>
                  <a:lnTo>
                    <a:pt x="1845645" y="3908805"/>
                  </a:lnTo>
                  <a:lnTo>
                    <a:pt x="1796110" y="3908929"/>
                  </a:lnTo>
                  <a:lnTo>
                    <a:pt x="1747427" y="3908558"/>
                  </a:lnTo>
                  <a:lnTo>
                    <a:pt x="1699911" y="3907589"/>
                  </a:lnTo>
                  <a:lnTo>
                    <a:pt x="1653880" y="3905920"/>
                  </a:lnTo>
                  <a:lnTo>
                    <a:pt x="1609648" y="3903447"/>
                  </a:lnTo>
                  <a:lnTo>
                    <a:pt x="1555420" y="3900386"/>
                  </a:lnTo>
                  <a:lnTo>
                    <a:pt x="1498344" y="3899057"/>
                  </a:lnTo>
                  <a:lnTo>
                    <a:pt x="1439863" y="3899044"/>
                  </a:lnTo>
                  <a:lnTo>
                    <a:pt x="1381420" y="3899935"/>
                  </a:lnTo>
                  <a:lnTo>
                    <a:pt x="1324458" y="3901314"/>
                  </a:lnTo>
                  <a:lnTo>
                    <a:pt x="1270417" y="3902769"/>
                  </a:lnTo>
                  <a:lnTo>
                    <a:pt x="1220742" y="3903886"/>
                  </a:lnTo>
                  <a:lnTo>
                    <a:pt x="1176874" y="3904250"/>
                  </a:lnTo>
                  <a:lnTo>
                    <a:pt x="1140256" y="3903447"/>
                  </a:lnTo>
                  <a:lnTo>
                    <a:pt x="1111448" y="3901730"/>
                  </a:lnTo>
                  <a:lnTo>
                    <a:pt x="1073998" y="3899743"/>
                  </a:lnTo>
                  <a:lnTo>
                    <a:pt x="1029361" y="3897660"/>
                  </a:lnTo>
                  <a:lnTo>
                    <a:pt x="978995" y="3895657"/>
                  </a:lnTo>
                  <a:lnTo>
                    <a:pt x="924352" y="3893908"/>
                  </a:lnTo>
                  <a:lnTo>
                    <a:pt x="866889" y="3892588"/>
                  </a:lnTo>
                  <a:lnTo>
                    <a:pt x="808060" y="3891871"/>
                  </a:lnTo>
                  <a:lnTo>
                    <a:pt x="749322" y="3891932"/>
                  </a:lnTo>
                  <a:lnTo>
                    <a:pt x="692129" y="3892945"/>
                  </a:lnTo>
                  <a:lnTo>
                    <a:pt x="637936" y="3895086"/>
                  </a:lnTo>
                  <a:lnTo>
                    <a:pt x="588199" y="3898528"/>
                  </a:lnTo>
                  <a:lnTo>
                    <a:pt x="544372" y="3903447"/>
                  </a:lnTo>
                  <a:lnTo>
                    <a:pt x="498320" y="3908565"/>
                  </a:lnTo>
                  <a:lnTo>
                    <a:pt x="449596" y="3912350"/>
                  </a:lnTo>
                  <a:lnTo>
                    <a:pt x="398927" y="3914906"/>
                  </a:lnTo>
                  <a:lnTo>
                    <a:pt x="347042" y="3916335"/>
                  </a:lnTo>
                  <a:lnTo>
                    <a:pt x="294670" y="3916740"/>
                  </a:lnTo>
                  <a:lnTo>
                    <a:pt x="242538" y="3916225"/>
                  </a:lnTo>
                  <a:lnTo>
                    <a:pt x="191375" y="3914892"/>
                  </a:lnTo>
                  <a:lnTo>
                    <a:pt x="141908" y="3912845"/>
                  </a:lnTo>
                  <a:lnTo>
                    <a:pt x="94867" y="3910186"/>
                  </a:lnTo>
                  <a:lnTo>
                    <a:pt x="50979" y="3907019"/>
                  </a:lnTo>
                  <a:lnTo>
                    <a:pt x="10972" y="3903447"/>
                  </a:lnTo>
                  <a:lnTo>
                    <a:pt x="12631" y="3833921"/>
                  </a:lnTo>
                  <a:lnTo>
                    <a:pt x="14465" y="3772312"/>
                  </a:lnTo>
                  <a:lnTo>
                    <a:pt x="16330" y="3717328"/>
                  </a:lnTo>
                  <a:lnTo>
                    <a:pt x="18084" y="3667678"/>
                  </a:lnTo>
                  <a:lnTo>
                    <a:pt x="19584" y="3622071"/>
                  </a:lnTo>
                  <a:lnTo>
                    <a:pt x="20688" y="3579216"/>
                  </a:lnTo>
                  <a:lnTo>
                    <a:pt x="21251" y="3537821"/>
                  </a:lnTo>
                  <a:lnTo>
                    <a:pt x="21132" y="3496595"/>
                  </a:lnTo>
                  <a:lnTo>
                    <a:pt x="20188" y="3454248"/>
                  </a:lnTo>
                  <a:lnTo>
                    <a:pt x="18275" y="3409487"/>
                  </a:lnTo>
                  <a:lnTo>
                    <a:pt x="15251" y="3361023"/>
                  </a:lnTo>
                  <a:lnTo>
                    <a:pt x="10972" y="3307563"/>
                  </a:lnTo>
                  <a:lnTo>
                    <a:pt x="6877" y="3256581"/>
                  </a:lnTo>
                  <a:lnTo>
                    <a:pt x="4288" y="3206873"/>
                  </a:lnTo>
                  <a:lnTo>
                    <a:pt x="2981" y="3158198"/>
                  </a:lnTo>
                  <a:lnTo>
                    <a:pt x="2731" y="3110313"/>
                  </a:lnTo>
                  <a:lnTo>
                    <a:pt x="3314" y="3062977"/>
                  </a:lnTo>
                  <a:lnTo>
                    <a:pt x="4504" y="3015949"/>
                  </a:lnTo>
                  <a:lnTo>
                    <a:pt x="6078" y="2968988"/>
                  </a:lnTo>
                  <a:lnTo>
                    <a:pt x="7809" y="2921853"/>
                  </a:lnTo>
                  <a:lnTo>
                    <a:pt x="9474" y="2874301"/>
                  </a:lnTo>
                  <a:lnTo>
                    <a:pt x="10847" y="2826091"/>
                  </a:lnTo>
                  <a:lnTo>
                    <a:pt x="11705" y="2776982"/>
                  </a:lnTo>
                  <a:lnTo>
                    <a:pt x="11821" y="2726733"/>
                  </a:lnTo>
                  <a:lnTo>
                    <a:pt x="10972" y="2675103"/>
                  </a:lnTo>
                  <a:lnTo>
                    <a:pt x="9083" y="2614469"/>
                  </a:lnTo>
                  <a:lnTo>
                    <a:pt x="7572" y="2557002"/>
                  </a:lnTo>
                  <a:lnTo>
                    <a:pt x="6438" y="2502318"/>
                  </a:lnTo>
                  <a:lnTo>
                    <a:pt x="5682" y="2450032"/>
                  </a:lnTo>
                  <a:lnTo>
                    <a:pt x="5305" y="2399758"/>
                  </a:lnTo>
                  <a:lnTo>
                    <a:pt x="5305" y="2351112"/>
                  </a:lnTo>
                  <a:lnTo>
                    <a:pt x="5682" y="2303710"/>
                  </a:lnTo>
                  <a:lnTo>
                    <a:pt x="6438" y="2257167"/>
                  </a:lnTo>
                  <a:lnTo>
                    <a:pt x="7572" y="2211098"/>
                  </a:lnTo>
                  <a:lnTo>
                    <a:pt x="9083" y="2165118"/>
                  </a:lnTo>
                  <a:lnTo>
                    <a:pt x="10972" y="2118843"/>
                  </a:lnTo>
                  <a:lnTo>
                    <a:pt x="12862" y="2071674"/>
                  </a:lnTo>
                  <a:lnTo>
                    <a:pt x="14373" y="2023372"/>
                  </a:lnTo>
                  <a:lnTo>
                    <a:pt x="15507" y="1974088"/>
                  </a:lnTo>
                  <a:lnTo>
                    <a:pt x="16262" y="1923972"/>
                  </a:lnTo>
                  <a:lnTo>
                    <a:pt x="16640" y="1873176"/>
                  </a:lnTo>
                  <a:lnTo>
                    <a:pt x="16640" y="1821852"/>
                  </a:lnTo>
                  <a:lnTo>
                    <a:pt x="16262" y="1770149"/>
                  </a:lnTo>
                  <a:lnTo>
                    <a:pt x="15507" y="1718220"/>
                  </a:lnTo>
                  <a:lnTo>
                    <a:pt x="14373" y="1666215"/>
                  </a:lnTo>
                  <a:lnTo>
                    <a:pt x="12862" y="1614285"/>
                  </a:lnTo>
                  <a:lnTo>
                    <a:pt x="10972" y="1562583"/>
                  </a:lnTo>
                  <a:lnTo>
                    <a:pt x="8915" y="1506722"/>
                  </a:lnTo>
                  <a:lnTo>
                    <a:pt x="8046" y="1451648"/>
                  </a:lnTo>
                  <a:lnTo>
                    <a:pt x="8092" y="1397415"/>
                  </a:lnTo>
                  <a:lnTo>
                    <a:pt x="8778" y="1344078"/>
                  </a:lnTo>
                  <a:lnTo>
                    <a:pt x="9829" y="1291692"/>
                  </a:lnTo>
                  <a:lnTo>
                    <a:pt x="10972" y="1240312"/>
                  </a:lnTo>
                  <a:lnTo>
                    <a:pt x="11932" y="1189992"/>
                  </a:lnTo>
                  <a:lnTo>
                    <a:pt x="12435" y="1140788"/>
                  </a:lnTo>
                  <a:lnTo>
                    <a:pt x="12207" y="1092755"/>
                  </a:lnTo>
                  <a:lnTo>
                    <a:pt x="10972" y="1045947"/>
                  </a:lnTo>
                  <a:lnTo>
                    <a:pt x="8915" y="998316"/>
                  </a:lnTo>
                  <a:lnTo>
                    <a:pt x="6583" y="948179"/>
                  </a:lnTo>
                  <a:lnTo>
                    <a:pt x="4251" y="896141"/>
                  </a:lnTo>
                  <a:lnTo>
                    <a:pt x="2194" y="842804"/>
                  </a:lnTo>
                  <a:lnTo>
                    <a:pt x="685" y="788772"/>
                  </a:lnTo>
                  <a:lnTo>
                    <a:pt x="0" y="734648"/>
                  </a:lnTo>
                  <a:lnTo>
                    <a:pt x="411" y="681037"/>
                  </a:lnTo>
                  <a:lnTo>
                    <a:pt x="2194" y="628541"/>
                  </a:lnTo>
                  <a:lnTo>
                    <a:pt x="5623" y="577765"/>
                  </a:lnTo>
                  <a:lnTo>
                    <a:pt x="10972" y="529311"/>
                  </a:lnTo>
                  <a:lnTo>
                    <a:pt x="15375" y="482420"/>
                  </a:lnTo>
                  <a:lnTo>
                    <a:pt x="17117" y="435640"/>
                  </a:lnTo>
                  <a:lnTo>
                    <a:pt x="16829" y="388530"/>
                  </a:lnTo>
                  <a:lnTo>
                    <a:pt x="15142" y="340652"/>
                  </a:lnTo>
                  <a:lnTo>
                    <a:pt x="12687" y="291567"/>
                  </a:lnTo>
                  <a:lnTo>
                    <a:pt x="10094" y="240836"/>
                  </a:lnTo>
                  <a:lnTo>
                    <a:pt x="7996" y="188020"/>
                  </a:lnTo>
                  <a:lnTo>
                    <a:pt x="7022" y="132681"/>
                  </a:lnTo>
                  <a:lnTo>
                    <a:pt x="7804" y="74378"/>
                  </a:lnTo>
                  <a:lnTo>
                    <a:pt x="10972" y="12675"/>
                  </a:lnTo>
                </a:path>
              </a:pathLst>
            </a:custGeom>
            <a:ln w="50292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16279" y="5512748"/>
            <a:ext cx="5547360" cy="79375"/>
            <a:chOff x="716279" y="5512748"/>
            <a:chExt cx="5547360" cy="79375"/>
          </a:xfrm>
        </p:grpSpPr>
        <p:sp>
          <p:nvSpPr>
            <p:cNvPr id="7" name="object 7"/>
            <p:cNvSpPr/>
            <p:nvPr/>
          </p:nvSpPr>
          <p:spPr>
            <a:xfrm>
              <a:off x="736091" y="5532955"/>
              <a:ext cx="5509260" cy="34290"/>
            </a:xfrm>
            <a:custGeom>
              <a:avLst/>
              <a:gdLst/>
              <a:ahLst/>
              <a:cxnLst/>
              <a:rect l="l" t="t" r="r" b="b"/>
              <a:pathLst>
                <a:path w="5509260" h="34289">
                  <a:moveTo>
                    <a:pt x="5509260" y="12476"/>
                  </a:moveTo>
                  <a:lnTo>
                    <a:pt x="4643459" y="12476"/>
                  </a:lnTo>
                  <a:lnTo>
                    <a:pt x="4712867" y="12418"/>
                  </a:lnTo>
                  <a:lnTo>
                    <a:pt x="4786884" y="11356"/>
                  </a:lnTo>
                  <a:lnTo>
                    <a:pt x="4967284" y="6353"/>
                  </a:lnTo>
                  <a:lnTo>
                    <a:pt x="5157787" y="498"/>
                  </a:lnTo>
                  <a:lnTo>
                    <a:pt x="5198550" y="0"/>
                  </a:lnTo>
                  <a:lnTo>
                    <a:pt x="5240247" y="34"/>
                  </a:lnTo>
                  <a:lnTo>
                    <a:pt x="5284206" y="693"/>
                  </a:lnTo>
                  <a:lnTo>
                    <a:pt x="5331757" y="2064"/>
                  </a:lnTo>
                  <a:lnTo>
                    <a:pt x="5384230" y="4238"/>
                  </a:lnTo>
                  <a:lnTo>
                    <a:pt x="5424750" y="6355"/>
                  </a:lnTo>
                  <a:lnTo>
                    <a:pt x="5502175" y="10923"/>
                  </a:lnTo>
                  <a:lnTo>
                    <a:pt x="5509260" y="11356"/>
                  </a:lnTo>
                  <a:lnTo>
                    <a:pt x="5509260" y="12476"/>
                  </a:lnTo>
                  <a:close/>
                </a:path>
                <a:path w="5509260" h="34289">
                  <a:moveTo>
                    <a:pt x="4489756" y="21533"/>
                  </a:moveTo>
                  <a:lnTo>
                    <a:pt x="3935618" y="21533"/>
                  </a:lnTo>
                  <a:lnTo>
                    <a:pt x="3974604" y="20427"/>
                  </a:lnTo>
                  <a:lnTo>
                    <a:pt x="4016808" y="17199"/>
                  </a:lnTo>
                  <a:lnTo>
                    <a:pt x="4068174" y="10917"/>
                  </a:lnTo>
                  <a:lnTo>
                    <a:pt x="4139073" y="4078"/>
                  </a:lnTo>
                  <a:lnTo>
                    <a:pt x="4178339" y="2504"/>
                  </a:lnTo>
                  <a:lnTo>
                    <a:pt x="4219316" y="2026"/>
                  </a:lnTo>
                  <a:lnTo>
                    <a:pt x="4262292" y="2434"/>
                  </a:lnTo>
                  <a:lnTo>
                    <a:pt x="4391452" y="6355"/>
                  </a:lnTo>
                  <a:lnTo>
                    <a:pt x="4517309" y="10423"/>
                  </a:lnTo>
                  <a:lnTo>
                    <a:pt x="4578369" y="11741"/>
                  </a:lnTo>
                  <a:lnTo>
                    <a:pt x="4643459" y="12476"/>
                  </a:lnTo>
                  <a:lnTo>
                    <a:pt x="5509260" y="12476"/>
                  </a:lnTo>
                  <a:lnTo>
                    <a:pt x="5509196" y="16184"/>
                  </a:lnTo>
                  <a:lnTo>
                    <a:pt x="5507932" y="21238"/>
                  </a:lnTo>
                  <a:lnTo>
                    <a:pt x="4532665" y="21238"/>
                  </a:lnTo>
                  <a:lnTo>
                    <a:pt x="4489756" y="21533"/>
                  </a:lnTo>
                  <a:close/>
                </a:path>
                <a:path w="5509260" h="34289">
                  <a:moveTo>
                    <a:pt x="3037257" y="15759"/>
                  </a:moveTo>
                  <a:lnTo>
                    <a:pt x="856883" y="15759"/>
                  </a:lnTo>
                  <a:lnTo>
                    <a:pt x="907894" y="15746"/>
                  </a:lnTo>
                  <a:lnTo>
                    <a:pt x="956823" y="14417"/>
                  </a:lnTo>
                  <a:lnTo>
                    <a:pt x="1009198" y="10917"/>
                  </a:lnTo>
                  <a:lnTo>
                    <a:pt x="1035979" y="9082"/>
                  </a:lnTo>
                  <a:lnTo>
                    <a:pt x="1077196" y="7437"/>
                  </a:lnTo>
                  <a:lnTo>
                    <a:pt x="1125146" y="6353"/>
                  </a:lnTo>
                  <a:lnTo>
                    <a:pt x="1236040" y="5583"/>
                  </a:lnTo>
                  <a:lnTo>
                    <a:pt x="1725168" y="11356"/>
                  </a:lnTo>
                  <a:lnTo>
                    <a:pt x="2284780" y="11425"/>
                  </a:lnTo>
                  <a:lnTo>
                    <a:pt x="2341455" y="13555"/>
                  </a:lnTo>
                  <a:lnTo>
                    <a:pt x="2393385" y="14510"/>
                  </a:lnTo>
                  <a:lnTo>
                    <a:pt x="2954341" y="14510"/>
                  </a:lnTo>
                  <a:lnTo>
                    <a:pt x="3037257" y="15759"/>
                  </a:lnTo>
                  <a:close/>
                </a:path>
                <a:path w="5509260" h="34289">
                  <a:moveTo>
                    <a:pt x="187368" y="22898"/>
                  </a:moveTo>
                  <a:lnTo>
                    <a:pt x="132223" y="22403"/>
                  </a:lnTo>
                  <a:lnTo>
                    <a:pt x="81496" y="20507"/>
                  </a:lnTo>
                  <a:lnTo>
                    <a:pt x="77957" y="20223"/>
                  </a:lnTo>
                  <a:lnTo>
                    <a:pt x="135761" y="16184"/>
                  </a:lnTo>
                  <a:lnTo>
                    <a:pt x="200390" y="12520"/>
                  </a:lnTo>
                  <a:lnTo>
                    <a:pt x="262925" y="9777"/>
                  </a:lnTo>
                  <a:lnTo>
                    <a:pt x="323420" y="7876"/>
                  </a:lnTo>
                  <a:lnTo>
                    <a:pt x="381933" y="6735"/>
                  </a:lnTo>
                  <a:lnTo>
                    <a:pt x="438516" y="6276"/>
                  </a:lnTo>
                  <a:lnTo>
                    <a:pt x="546120" y="7082"/>
                  </a:lnTo>
                  <a:lnTo>
                    <a:pt x="646674" y="9653"/>
                  </a:lnTo>
                  <a:lnTo>
                    <a:pt x="671288" y="10553"/>
                  </a:lnTo>
                  <a:lnTo>
                    <a:pt x="601325" y="10553"/>
                  </a:lnTo>
                  <a:lnTo>
                    <a:pt x="556260" y="11356"/>
                  </a:lnTo>
                  <a:lnTo>
                    <a:pt x="304204" y="20837"/>
                  </a:lnTo>
                  <a:lnTo>
                    <a:pt x="245254" y="22280"/>
                  </a:lnTo>
                  <a:lnTo>
                    <a:pt x="187368" y="22898"/>
                  </a:lnTo>
                  <a:close/>
                </a:path>
                <a:path w="5509260" h="34289">
                  <a:moveTo>
                    <a:pt x="2284780" y="11425"/>
                  </a:moveTo>
                  <a:lnTo>
                    <a:pt x="1767013" y="11425"/>
                  </a:lnTo>
                  <a:lnTo>
                    <a:pt x="2052421" y="6355"/>
                  </a:lnTo>
                  <a:lnTo>
                    <a:pt x="2106674" y="6327"/>
                  </a:lnTo>
                  <a:lnTo>
                    <a:pt x="2163111" y="7028"/>
                  </a:lnTo>
                  <a:lnTo>
                    <a:pt x="2221836" y="8643"/>
                  </a:lnTo>
                  <a:lnTo>
                    <a:pt x="2284780" y="11425"/>
                  </a:lnTo>
                  <a:close/>
                </a:path>
                <a:path w="5509260" h="34289">
                  <a:moveTo>
                    <a:pt x="2954341" y="14510"/>
                  </a:moveTo>
                  <a:lnTo>
                    <a:pt x="2393385" y="14510"/>
                  </a:lnTo>
                  <a:lnTo>
                    <a:pt x="2440402" y="14489"/>
                  </a:lnTo>
                  <a:lnTo>
                    <a:pt x="2659997" y="9130"/>
                  </a:lnTo>
                  <a:lnTo>
                    <a:pt x="2712455" y="8883"/>
                  </a:lnTo>
                  <a:lnTo>
                    <a:pt x="2771639" y="9536"/>
                  </a:lnTo>
                  <a:lnTo>
                    <a:pt x="2954341" y="14510"/>
                  </a:lnTo>
                  <a:close/>
                </a:path>
                <a:path w="5509260" h="34289">
                  <a:moveTo>
                    <a:pt x="727746" y="12806"/>
                  </a:moveTo>
                  <a:lnTo>
                    <a:pt x="649577" y="10917"/>
                  </a:lnTo>
                  <a:lnTo>
                    <a:pt x="601325" y="10553"/>
                  </a:lnTo>
                  <a:lnTo>
                    <a:pt x="671288" y="10553"/>
                  </a:lnTo>
                  <a:lnTo>
                    <a:pt x="727746" y="12806"/>
                  </a:lnTo>
                  <a:close/>
                </a:path>
                <a:path w="5509260" h="34289">
                  <a:moveTo>
                    <a:pt x="3797042" y="16155"/>
                  </a:moveTo>
                  <a:lnTo>
                    <a:pt x="3144323" y="16155"/>
                  </a:lnTo>
                  <a:lnTo>
                    <a:pt x="3561588" y="11356"/>
                  </a:lnTo>
                  <a:lnTo>
                    <a:pt x="3641794" y="11274"/>
                  </a:lnTo>
                  <a:lnTo>
                    <a:pt x="3709282" y="12527"/>
                  </a:lnTo>
                  <a:lnTo>
                    <a:pt x="3766326" y="14621"/>
                  </a:lnTo>
                  <a:lnTo>
                    <a:pt x="3797042" y="16155"/>
                  </a:lnTo>
                  <a:close/>
                </a:path>
                <a:path w="5509260" h="34289">
                  <a:moveTo>
                    <a:pt x="0" y="26596"/>
                  </a:moveTo>
                  <a:lnTo>
                    <a:pt x="0" y="11356"/>
                  </a:lnTo>
                  <a:lnTo>
                    <a:pt x="36863" y="16921"/>
                  </a:lnTo>
                  <a:lnTo>
                    <a:pt x="77957" y="20223"/>
                  </a:lnTo>
                  <a:lnTo>
                    <a:pt x="68983" y="20850"/>
                  </a:lnTo>
                  <a:lnTo>
                    <a:pt x="0" y="26596"/>
                  </a:lnTo>
                  <a:close/>
                </a:path>
                <a:path w="5509260" h="34289">
                  <a:moveTo>
                    <a:pt x="1537435" y="33794"/>
                  </a:moveTo>
                  <a:lnTo>
                    <a:pt x="1485242" y="33794"/>
                  </a:lnTo>
                  <a:lnTo>
                    <a:pt x="1432369" y="33454"/>
                  </a:lnTo>
                  <a:lnTo>
                    <a:pt x="1023787" y="25915"/>
                  </a:lnTo>
                  <a:lnTo>
                    <a:pt x="987239" y="24795"/>
                  </a:lnTo>
                  <a:lnTo>
                    <a:pt x="727746" y="12806"/>
                  </a:lnTo>
                  <a:lnTo>
                    <a:pt x="856883" y="15759"/>
                  </a:lnTo>
                  <a:lnTo>
                    <a:pt x="3037257" y="15759"/>
                  </a:lnTo>
                  <a:lnTo>
                    <a:pt x="3797042" y="16155"/>
                  </a:lnTo>
                  <a:lnTo>
                    <a:pt x="3858196" y="19357"/>
                  </a:lnTo>
                  <a:lnTo>
                    <a:pt x="3897575" y="21012"/>
                  </a:lnTo>
                  <a:lnTo>
                    <a:pt x="3920712" y="21329"/>
                  </a:lnTo>
                  <a:lnTo>
                    <a:pt x="2673583" y="21329"/>
                  </a:lnTo>
                  <a:lnTo>
                    <a:pt x="2587264" y="21988"/>
                  </a:lnTo>
                  <a:lnTo>
                    <a:pt x="2571139" y="22310"/>
                  </a:lnTo>
                  <a:lnTo>
                    <a:pt x="1937265" y="22310"/>
                  </a:lnTo>
                  <a:lnTo>
                    <a:pt x="1885561" y="22786"/>
                  </a:lnTo>
                  <a:lnTo>
                    <a:pt x="1833656" y="24151"/>
                  </a:lnTo>
                  <a:lnTo>
                    <a:pt x="1735611" y="29195"/>
                  </a:lnTo>
                  <a:lnTo>
                    <a:pt x="1688036" y="31155"/>
                  </a:lnTo>
                  <a:lnTo>
                    <a:pt x="1639022" y="32534"/>
                  </a:lnTo>
                  <a:lnTo>
                    <a:pt x="1537435" y="33794"/>
                  </a:lnTo>
                  <a:close/>
                </a:path>
                <a:path w="5509260" h="34289">
                  <a:moveTo>
                    <a:pt x="4818321" y="28142"/>
                  </a:moveTo>
                  <a:lnTo>
                    <a:pt x="4777135" y="27421"/>
                  </a:lnTo>
                  <a:lnTo>
                    <a:pt x="4588209" y="21787"/>
                  </a:lnTo>
                  <a:lnTo>
                    <a:pt x="4532665" y="21238"/>
                  </a:lnTo>
                  <a:lnTo>
                    <a:pt x="5507932" y="21238"/>
                  </a:lnTo>
                  <a:lnTo>
                    <a:pt x="5507817" y="21700"/>
                  </a:lnTo>
                  <a:lnTo>
                    <a:pt x="5507943" y="22646"/>
                  </a:lnTo>
                  <a:lnTo>
                    <a:pt x="5508241" y="23540"/>
                  </a:lnTo>
                  <a:lnTo>
                    <a:pt x="5120952" y="23540"/>
                  </a:lnTo>
                  <a:lnTo>
                    <a:pt x="4975648" y="24374"/>
                  </a:lnTo>
                  <a:lnTo>
                    <a:pt x="4933987" y="25287"/>
                  </a:lnTo>
                  <a:lnTo>
                    <a:pt x="4857995" y="27970"/>
                  </a:lnTo>
                  <a:lnTo>
                    <a:pt x="4818321" y="28142"/>
                  </a:lnTo>
                  <a:close/>
                </a:path>
                <a:path w="5509260" h="34289">
                  <a:moveTo>
                    <a:pt x="3268789" y="34026"/>
                  </a:moveTo>
                  <a:lnTo>
                    <a:pt x="3160264" y="33569"/>
                  </a:lnTo>
                  <a:lnTo>
                    <a:pt x="2998876" y="30435"/>
                  </a:lnTo>
                  <a:lnTo>
                    <a:pt x="2829466" y="24251"/>
                  </a:lnTo>
                  <a:lnTo>
                    <a:pt x="2720241" y="21700"/>
                  </a:lnTo>
                  <a:lnTo>
                    <a:pt x="2673583" y="21329"/>
                  </a:lnTo>
                  <a:lnTo>
                    <a:pt x="3920712" y="21329"/>
                  </a:lnTo>
                  <a:lnTo>
                    <a:pt x="3935618" y="21533"/>
                  </a:lnTo>
                  <a:lnTo>
                    <a:pt x="4489756" y="21533"/>
                  </a:lnTo>
                  <a:lnTo>
                    <a:pt x="4472889" y="21650"/>
                  </a:lnTo>
                  <a:lnTo>
                    <a:pt x="4408428" y="23333"/>
                  </a:lnTo>
                  <a:lnTo>
                    <a:pt x="4381472" y="24597"/>
                  </a:lnTo>
                  <a:lnTo>
                    <a:pt x="3707412" y="24597"/>
                  </a:lnTo>
                  <a:lnTo>
                    <a:pt x="3661906" y="25145"/>
                  </a:lnTo>
                  <a:lnTo>
                    <a:pt x="3477642" y="31380"/>
                  </a:lnTo>
                  <a:lnTo>
                    <a:pt x="3322462" y="33794"/>
                  </a:lnTo>
                  <a:lnTo>
                    <a:pt x="3268789" y="34026"/>
                  </a:lnTo>
                  <a:close/>
                </a:path>
                <a:path w="5509260" h="34289">
                  <a:moveTo>
                    <a:pt x="2293119" y="27866"/>
                  </a:moveTo>
                  <a:lnTo>
                    <a:pt x="2242970" y="27453"/>
                  </a:lnTo>
                  <a:lnTo>
                    <a:pt x="2040049" y="23262"/>
                  </a:lnTo>
                  <a:lnTo>
                    <a:pt x="1937265" y="22310"/>
                  </a:lnTo>
                  <a:lnTo>
                    <a:pt x="2571139" y="22310"/>
                  </a:lnTo>
                  <a:lnTo>
                    <a:pt x="2343023" y="27644"/>
                  </a:lnTo>
                  <a:lnTo>
                    <a:pt x="2293119" y="27866"/>
                  </a:lnTo>
                  <a:close/>
                </a:path>
                <a:path w="5509260" h="34289">
                  <a:moveTo>
                    <a:pt x="5509260" y="26596"/>
                  </a:moveTo>
                  <a:lnTo>
                    <a:pt x="5120952" y="23540"/>
                  </a:lnTo>
                  <a:lnTo>
                    <a:pt x="5508241" y="23540"/>
                  </a:lnTo>
                  <a:lnTo>
                    <a:pt x="5509260" y="26596"/>
                  </a:lnTo>
                  <a:close/>
                </a:path>
                <a:path w="5509260" h="34289">
                  <a:moveTo>
                    <a:pt x="4115808" y="32328"/>
                  </a:moveTo>
                  <a:lnTo>
                    <a:pt x="4061411" y="31770"/>
                  </a:lnTo>
                  <a:lnTo>
                    <a:pt x="3754391" y="24782"/>
                  </a:lnTo>
                  <a:lnTo>
                    <a:pt x="3707412" y="24597"/>
                  </a:lnTo>
                  <a:lnTo>
                    <a:pt x="4381472" y="24597"/>
                  </a:lnTo>
                  <a:lnTo>
                    <a:pt x="4282465" y="29564"/>
                  </a:lnTo>
                  <a:lnTo>
                    <a:pt x="4226438" y="31395"/>
                  </a:lnTo>
                  <a:lnTo>
                    <a:pt x="4170852" y="32260"/>
                  </a:lnTo>
                  <a:lnTo>
                    <a:pt x="4115808" y="3232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4567" y="5531036"/>
              <a:ext cx="5511165" cy="43180"/>
            </a:xfrm>
            <a:custGeom>
              <a:avLst/>
              <a:gdLst/>
              <a:ahLst/>
              <a:cxnLst/>
              <a:rect l="l" t="t" r="r" b="b"/>
              <a:pathLst>
                <a:path w="5511165" h="43179">
                  <a:moveTo>
                    <a:pt x="1523" y="13276"/>
                  </a:moveTo>
                  <a:lnTo>
                    <a:pt x="53830" y="18584"/>
                  </a:lnTo>
                  <a:lnTo>
                    <a:pt x="103412" y="21908"/>
                  </a:lnTo>
                  <a:lnTo>
                    <a:pt x="151110" y="23549"/>
                  </a:lnTo>
                  <a:lnTo>
                    <a:pt x="197766" y="23810"/>
                  </a:lnTo>
                  <a:lnTo>
                    <a:pt x="244220" y="22991"/>
                  </a:lnTo>
                  <a:lnTo>
                    <a:pt x="291315" y="21396"/>
                  </a:lnTo>
                  <a:lnTo>
                    <a:pt x="339891" y="19324"/>
                  </a:lnTo>
                  <a:lnTo>
                    <a:pt x="390790" y="17080"/>
                  </a:lnTo>
                  <a:lnTo>
                    <a:pt x="444852" y="14963"/>
                  </a:lnTo>
                  <a:lnTo>
                    <a:pt x="502919" y="13276"/>
                  </a:lnTo>
                  <a:lnTo>
                    <a:pt x="557440" y="11661"/>
                  </a:lnTo>
                  <a:lnTo>
                    <a:pt x="611260" y="10184"/>
                  </a:lnTo>
                  <a:lnTo>
                    <a:pt x="664358" y="8906"/>
                  </a:lnTo>
                  <a:lnTo>
                    <a:pt x="716715" y="7890"/>
                  </a:lnTo>
                  <a:lnTo>
                    <a:pt x="768308" y="7196"/>
                  </a:lnTo>
                  <a:lnTo>
                    <a:pt x="819119" y="6887"/>
                  </a:lnTo>
                  <a:lnTo>
                    <a:pt x="869126" y="7024"/>
                  </a:lnTo>
                  <a:lnTo>
                    <a:pt x="918309" y="7670"/>
                  </a:lnTo>
                  <a:lnTo>
                    <a:pt x="966646" y="8886"/>
                  </a:lnTo>
                  <a:lnTo>
                    <a:pt x="1014118" y="10734"/>
                  </a:lnTo>
                  <a:lnTo>
                    <a:pt x="1060703" y="13276"/>
                  </a:lnTo>
                  <a:lnTo>
                    <a:pt x="1110048" y="15662"/>
                  </a:lnTo>
                  <a:lnTo>
                    <a:pt x="1157910" y="17372"/>
                  </a:lnTo>
                  <a:lnTo>
                    <a:pt x="1204914" y="18460"/>
                  </a:lnTo>
                  <a:lnTo>
                    <a:pt x="1251679" y="18981"/>
                  </a:lnTo>
                  <a:lnTo>
                    <a:pt x="1298829" y="18991"/>
                  </a:lnTo>
                  <a:lnTo>
                    <a:pt x="1346984" y="18543"/>
                  </a:lnTo>
                  <a:lnTo>
                    <a:pt x="1396767" y="17692"/>
                  </a:lnTo>
                  <a:lnTo>
                    <a:pt x="1448799" y="16494"/>
                  </a:lnTo>
                  <a:lnTo>
                    <a:pt x="1503703" y="15004"/>
                  </a:lnTo>
                  <a:lnTo>
                    <a:pt x="1562099" y="13276"/>
                  </a:lnTo>
                  <a:lnTo>
                    <a:pt x="1607853" y="11952"/>
                  </a:lnTo>
                  <a:lnTo>
                    <a:pt x="1652616" y="11399"/>
                  </a:lnTo>
                  <a:lnTo>
                    <a:pt x="1696912" y="11465"/>
                  </a:lnTo>
                  <a:lnTo>
                    <a:pt x="1741267" y="12002"/>
                  </a:lnTo>
                  <a:lnTo>
                    <a:pt x="1786205" y="12859"/>
                  </a:lnTo>
                  <a:lnTo>
                    <a:pt x="1832249" y="13887"/>
                  </a:lnTo>
                  <a:lnTo>
                    <a:pt x="1879925" y="14936"/>
                  </a:lnTo>
                  <a:lnTo>
                    <a:pt x="1929757" y="15856"/>
                  </a:lnTo>
                  <a:lnTo>
                    <a:pt x="1982270" y="16497"/>
                  </a:lnTo>
                  <a:lnTo>
                    <a:pt x="2037987" y="16709"/>
                  </a:lnTo>
                  <a:lnTo>
                    <a:pt x="2097433" y="16343"/>
                  </a:lnTo>
                  <a:lnTo>
                    <a:pt x="2161133" y="15248"/>
                  </a:lnTo>
                  <a:lnTo>
                    <a:pt x="2229611" y="13276"/>
                  </a:lnTo>
                  <a:lnTo>
                    <a:pt x="2302434" y="10394"/>
                  </a:lnTo>
                  <a:lnTo>
                    <a:pt x="2368331" y="7878"/>
                  </a:lnTo>
                  <a:lnTo>
                    <a:pt x="2428184" y="5775"/>
                  </a:lnTo>
                  <a:lnTo>
                    <a:pt x="2482878" y="4132"/>
                  </a:lnTo>
                  <a:lnTo>
                    <a:pt x="2533296" y="2997"/>
                  </a:lnTo>
                  <a:lnTo>
                    <a:pt x="2580322" y="2417"/>
                  </a:lnTo>
                  <a:lnTo>
                    <a:pt x="2624840" y="2441"/>
                  </a:lnTo>
                  <a:lnTo>
                    <a:pt x="2667733" y="3116"/>
                  </a:lnTo>
                  <a:lnTo>
                    <a:pt x="2709886" y="4489"/>
                  </a:lnTo>
                  <a:lnTo>
                    <a:pt x="2752181" y="6608"/>
                  </a:lnTo>
                  <a:lnTo>
                    <a:pt x="2795503" y="9521"/>
                  </a:lnTo>
                  <a:lnTo>
                    <a:pt x="2840735" y="13276"/>
                  </a:lnTo>
                  <a:lnTo>
                    <a:pt x="2886609" y="16710"/>
                  </a:lnTo>
                  <a:lnTo>
                    <a:pt x="2930990" y="19414"/>
                  </a:lnTo>
                  <a:lnTo>
                    <a:pt x="2974609" y="21420"/>
                  </a:lnTo>
                  <a:lnTo>
                    <a:pt x="3018197" y="22758"/>
                  </a:lnTo>
                  <a:lnTo>
                    <a:pt x="3062483" y="23462"/>
                  </a:lnTo>
                  <a:lnTo>
                    <a:pt x="3108197" y="23563"/>
                  </a:lnTo>
                  <a:lnTo>
                    <a:pt x="3156071" y="23092"/>
                  </a:lnTo>
                  <a:lnTo>
                    <a:pt x="3206834" y="22081"/>
                  </a:lnTo>
                  <a:lnTo>
                    <a:pt x="3261217" y="20562"/>
                  </a:lnTo>
                  <a:lnTo>
                    <a:pt x="3319949" y="18567"/>
                  </a:lnTo>
                  <a:lnTo>
                    <a:pt x="3383761" y="16128"/>
                  </a:lnTo>
                  <a:lnTo>
                    <a:pt x="3453383" y="13276"/>
                  </a:lnTo>
                  <a:lnTo>
                    <a:pt x="3514491" y="10438"/>
                  </a:lnTo>
                  <a:lnTo>
                    <a:pt x="3572655" y="7837"/>
                  </a:lnTo>
                  <a:lnTo>
                    <a:pt x="3628247" y="5523"/>
                  </a:lnTo>
                  <a:lnTo>
                    <a:pt x="3681637" y="3545"/>
                  </a:lnTo>
                  <a:lnTo>
                    <a:pt x="3733194" y="1954"/>
                  </a:lnTo>
                  <a:lnTo>
                    <a:pt x="3783287" y="799"/>
                  </a:lnTo>
                  <a:lnTo>
                    <a:pt x="3832288" y="131"/>
                  </a:lnTo>
                  <a:lnTo>
                    <a:pt x="3880566" y="0"/>
                  </a:lnTo>
                  <a:lnTo>
                    <a:pt x="3928490" y="454"/>
                  </a:lnTo>
                  <a:lnTo>
                    <a:pt x="3976431" y="1546"/>
                  </a:lnTo>
                  <a:lnTo>
                    <a:pt x="4024759" y="3324"/>
                  </a:lnTo>
                  <a:lnTo>
                    <a:pt x="4073843" y="5838"/>
                  </a:lnTo>
                  <a:lnTo>
                    <a:pt x="4124053" y="9139"/>
                  </a:lnTo>
                  <a:lnTo>
                    <a:pt x="4175759" y="13276"/>
                  </a:lnTo>
                  <a:lnTo>
                    <a:pt x="4232925" y="17021"/>
                  </a:lnTo>
                  <a:lnTo>
                    <a:pt x="4290861" y="18678"/>
                  </a:lnTo>
                  <a:lnTo>
                    <a:pt x="4349092" y="18645"/>
                  </a:lnTo>
                  <a:lnTo>
                    <a:pt x="4407144" y="17321"/>
                  </a:lnTo>
                  <a:lnTo>
                    <a:pt x="4464543" y="15107"/>
                  </a:lnTo>
                  <a:lnTo>
                    <a:pt x="4520813" y="12402"/>
                  </a:lnTo>
                  <a:lnTo>
                    <a:pt x="4575482" y="9605"/>
                  </a:lnTo>
                  <a:lnTo>
                    <a:pt x="4628073" y="7116"/>
                  </a:lnTo>
                  <a:lnTo>
                    <a:pt x="4678113" y="5334"/>
                  </a:lnTo>
                  <a:lnTo>
                    <a:pt x="4725128" y="4660"/>
                  </a:lnTo>
                  <a:lnTo>
                    <a:pt x="4768642" y="5493"/>
                  </a:lnTo>
                  <a:lnTo>
                    <a:pt x="4808181" y="8231"/>
                  </a:lnTo>
                  <a:lnTo>
                    <a:pt x="4843272" y="13276"/>
                  </a:lnTo>
                  <a:lnTo>
                    <a:pt x="4878112" y="18495"/>
                  </a:lnTo>
                  <a:lnTo>
                    <a:pt x="4916985" y="21700"/>
                  </a:lnTo>
                  <a:lnTo>
                    <a:pt x="4959542" y="23202"/>
                  </a:lnTo>
                  <a:lnTo>
                    <a:pt x="5005433" y="23314"/>
                  </a:lnTo>
                  <a:lnTo>
                    <a:pt x="5054308" y="22349"/>
                  </a:lnTo>
                  <a:lnTo>
                    <a:pt x="5105817" y="20617"/>
                  </a:lnTo>
                  <a:lnTo>
                    <a:pt x="5159611" y="18432"/>
                  </a:lnTo>
                  <a:lnTo>
                    <a:pt x="5215341" y="16106"/>
                  </a:lnTo>
                  <a:lnTo>
                    <a:pt x="5272657" y="13950"/>
                  </a:lnTo>
                  <a:lnTo>
                    <a:pt x="5331208" y="12277"/>
                  </a:lnTo>
                  <a:lnTo>
                    <a:pt x="5390646" y="11399"/>
                  </a:lnTo>
                  <a:lnTo>
                    <a:pt x="5450621" y="11627"/>
                  </a:lnTo>
                  <a:lnTo>
                    <a:pt x="5510784" y="13276"/>
                  </a:lnTo>
                  <a:lnTo>
                    <a:pt x="5510784" y="19372"/>
                  </a:lnTo>
                  <a:lnTo>
                    <a:pt x="5510784" y="22420"/>
                  </a:lnTo>
                  <a:lnTo>
                    <a:pt x="5510784" y="28516"/>
                  </a:lnTo>
                  <a:lnTo>
                    <a:pt x="5453925" y="26057"/>
                  </a:lnTo>
                  <a:lnTo>
                    <a:pt x="5401469" y="23862"/>
                  </a:lnTo>
                  <a:lnTo>
                    <a:pt x="5352288" y="22081"/>
                  </a:lnTo>
                  <a:lnTo>
                    <a:pt x="5305250" y="20864"/>
                  </a:lnTo>
                  <a:lnTo>
                    <a:pt x="5259229" y="20363"/>
                  </a:lnTo>
                  <a:lnTo>
                    <a:pt x="5213095" y="20726"/>
                  </a:lnTo>
                  <a:lnTo>
                    <a:pt x="5165720" y="22106"/>
                  </a:lnTo>
                  <a:lnTo>
                    <a:pt x="5115973" y="24652"/>
                  </a:lnTo>
                  <a:lnTo>
                    <a:pt x="5062727" y="28516"/>
                  </a:lnTo>
                  <a:lnTo>
                    <a:pt x="5011779" y="32384"/>
                  </a:lnTo>
                  <a:lnTo>
                    <a:pt x="4958352" y="34953"/>
                  </a:lnTo>
                  <a:lnTo>
                    <a:pt x="4903444" y="36389"/>
                  </a:lnTo>
                  <a:lnTo>
                    <a:pt x="4848051" y="36855"/>
                  </a:lnTo>
                  <a:lnTo>
                    <a:pt x="4793170" y="36517"/>
                  </a:lnTo>
                  <a:lnTo>
                    <a:pt x="4739798" y="35538"/>
                  </a:lnTo>
                  <a:lnTo>
                    <a:pt x="4688931" y="34084"/>
                  </a:lnTo>
                  <a:lnTo>
                    <a:pt x="4641567" y="32320"/>
                  </a:lnTo>
                  <a:lnTo>
                    <a:pt x="4598702" y="30408"/>
                  </a:lnTo>
                  <a:lnTo>
                    <a:pt x="4561332" y="28516"/>
                  </a:lnTo>
                  <a:lnTo>
                    <a:pt x="4532709" y="27667"/>
                  </a:lnTo>
                  <a:lnTo>
                    <a:pt x="4499704" y="27188"/>
                  </a:lnTo>
                  <a:lnTo>
                    <a:pt x="4462479" y="27017"/>
                  </a:lnTo>
                  <a:lnTo>
                    <a:pt x="4421196" y="27092"/>
                  </a:lnTo>
                  <a:lnTo>
                    <a:pt x="4376017" y="27350"/>
                  </a:lnTo>
                  <a:lnTo>
                    <a:pt x="4327104" y="27729"/>
                  </a:lnTo>
                  <a:lnTo>
                    <a:pt x="4274621" y="28166"/>
                  </a:lnTo>
                  <a:lnTo>
                    <a:pt x="4218729" y="28599"/>
                  </a:lnTo>
                  <a:lnTo>
                    <a:pt x="4159591" y="28965"/>
                  </a:lnTo>
                  <a:lnTo>
                    <a:pt x="4097368" y="29202"/>
                  </a:lnTo>
                  <a:lnTo>
                    <a:pt x="4032224" y="29248"/>
                  </a:lnTo>
                  <a:lnTo>
                    <a:pt x="3964320" y="29040"/>
                  </a:lnTo>
                  <a:lnTo>
                    <a:pt x="3893820" y="28516"/>
                  </a:lnTo>
                  <a:lnTo>
                    <a:pt x="3828597" y="27801"/>
                  </a:lnTo>
                  <a:lnTo>
                    <a:pt x="3765510" y="26436"/>
                  </a:lnTo>
                  <a:lnTo>
                    <a:pt x="3704550" y="24612"/>
                  </a:lnTo>
                  <a:lnTo>
                    <a:pt x="3645705" y="22517"/>
                  </a:lnTo>
                  <a:lnTo>
                    <a:pt x="3588967" y="20343"/>
                  </a:lnTo>
                  <a:lnTo>
                    <a:pt x="3534324" y="18279"/>
                  </a:lnTo>
                  <a:lnTo>
                    <a:pt x="3481768" y="16514"/>
                  </a:lnTo>
                  <a:lnTo>
                    <a:pt x="3431288" y="15240"/>
                  </a:lnTo>
                  <a:lnTo>
                    <a:pt x="3382874" y="14645"/>
                  </a:lnTo>
                  <a:lnTo>
                    <a:pt x="3336515" y="14920"/>
                  </a:lnTo>
                  <a:lnTo>
                    <a:pt x="3292203" y="16254"/>
                  </a:lnTo>
                  <a:lnTo>
                    <a:pt x="3249927" y="18838"/>
                  </a:lnTo>
                  <a:lnTo>
                    <a:pt x="3209677" y="22862"/>
                  </a:lnTo>
                  <a:lnTo>
                    <a:pt x="3171443" y="28516"/>
                  </a:lnTo>
                  <a:lnTo>
                    <a:pt x="3122351" y="35454"/>
                  </a:lnTo>
                  <a:lnTo>
                    <a:pt x="3070408" y="39892"/>
                  </a:lnTo>
                  <a:lnTo>
                    <a:pt x="3016466" y="42201"/>
                  </a:lnTo>
                  <a:lnTo>
                    <a:pt x="2961377" y="42750"/>
                  </a:lnTo>
                  <a:lnTo>
                    <a:pt x="2905992" y="41912"/>
                  </a:lnTo>
                  <a:lnTo>
                    <a:pt x="2851163" y="40057"/>
                  </a:lnTo>
                  <a:lnTo>
                    <a:pt x="2797743" y="37557"/>
                  </a:lnTo>
                  <a:lnTo>
                    <a:pt x="2746583" y="34781"/>
                  </a:lnTo>
                  <a:lnTo>
                    <a:pt x="2698535" y="32102"/>
                  </a:lnTo>
                  <a:lnTo>
                    <a:pt x="2654451" y="29890"/>
                  </a:lnTo>
                  <a:lnTo>
                    <a:pt x="2615183" y="28516"/>
                  </a:lnTo>
                  <a:lnTo>
                    <a:pt x="2582668" y="28667"/>
                  </a:lnTo>
                  <a:lnTo>
                    <a:pt x="2543258" y="29635"/>
                  </a:lnTo>
                  <a:lnTo>
                    <a:pt x="2497943" y="31210"/>
                  </a:lnTo>
                  <a:lnTo>
                    <a:pt x="2447712" y="33181"/>
                  </a:lnTo>
                  <a:lnTo>
                    <a:pt x="2393556" y="35339"/>
                  </a:lnTo>
                  <a:lnTo>
                    <a:pt x="2336465" y="37473"/>
                  </a:lnTo>
                  <a:lnTo>
                    <a:pt x="2277427" y="39374"/>
                  </a:lnTo>
                  <a:lnTo>
                    <a:pt x="2217433" y="40832"/>
                  </a:lnTo>
                  <a:lnTo>
                    <a:pt x="2157472" y="41637"/>
                  </a:lnTo>
                  <a:lnTo>
                    <a:pt x="2098534" y="41578"/>
                  </a:lnTo>
                  <a:lnTo>
                    <a:pt x="2041609" y="40447"/>
                  </a:lnTo>
                  <a:lnTo>
                    <a:pt x="1987686" y="38033"/>
                  </a:lnTo>
                  <a:lnTo>
                    <a:pt x="1937756" y="34126"/>
                  </a:lnTo>
                  <a:lnTo>
                    <a:pt x="1892807" y="28516"/>
                  </a:lnTo>
                  <a:lnTo>
                    <a:pt x="1834123" y="21027"/>
                  </a:lnTo>
                  <a:lnTo>
                    <a:pt x="1776289" y="15787"/>
                  </a:lnTo>
                  <a:lnTo>
                    <a:pt x="1719698" y="12578"/>
                  </a:lnTo>
                  <a:lnTo>
                    <a:pt x="1664744" y="11179"/>
                  </a:lnTo>
                  <a:lnTo>
                    <a:pt x="1611820" y="11371"/>
                  </a:lnTo>
                  <a:lnTo>
                    <a:pt x="1561319" y="12934"/>
                  </a:lnTo>
                  <a:lnTo>
                    <a:pt x="1513635" y="15650"/>
                  </a:lnTo>
                  <a:lnTo>
                    <a:pt x="1469160" y="19298"/>
                  </a:lnTo>
                  <a:lnTo>
                    <a:pt x="1428288" y="23660"/>
                  </a:lnTo>
                  <a:lnTo>
                    <a:pt x="1391411" y="28516"/>
                  </a:lnTo>
                  <a:lnTo>
                    <a:pt x="1351110" y="33182"/>
                  </a:lnTo>
                  <a:lnTo>
                    <a:pt x="1308438" y="35364"/>
                  </a:lnTo>
                  <a:lnTo>
                    <a:pt x="1263396" y="35628"/>
                  </a:lnTo>
                  <a:lnTo>
                    <a:pt x="1215982" y="34536"/>
                  </a:lnTo>
                  <a:lnTo>
                    <a:pt x="1166198" y="32655"/>
                  </a:lnTo>
                  <a:lnTo>
                    <a:pt x="1114043" y="30548"/>
                  </a:lnTo>
                  <a:lnTo>
                    <a:pt x="1059518" y="28779"/>
                  </a:lnTo>
                  <a:lnTo>
                    <a:pt x="1002622" y="27914"/>
                  </a:lnTo>
                  <a:lnTo>
                    <a:pt x="943355" y="28516"/>
                  </a:lnTo>
                  <a:lnTo>
                    <a:pt x="912515" y="28912"/>
                  </a:lnTo>
                  <a:lnTo>
                    <a:pt x="877077" y="28720"/>
                  </a:lnTo>
                  <a:lnTo>
                    <a:pt x="837487" y="28036"/>
                  </a:lnTo>
                  <a:lnTo>
                    <a:pt x="794188" y="26956"/>
                  </a:lnTo>
                  <a:lnTo>
                    <a:pt x="747624" y="25576"/>
                  </a:lnTo>
                  <a:lnTo>
                    <a:pt x="698239" y="23992"/>
                  </a:lnTo>
                  <a:lnTo>
                    <a:pt x="646477" y="22301"/>
                  </a:lnTo>
                  <a:lnTo>
                    <a:pt x="592783" y="20597"/>
                  </a:lnTo>
                  <a:lnTo>
                    <a:pt x="537599" y="18977"/>
                  </a:lnTo>
                  <a:lnTo>
                    <a:pt x="481370" y="17537"/>
                  </a:lnTo>
                  <a:lnTo>
                    <a:pt x="424539" y="16373"/>
                  </a:lnTo>
                  <a:lnTo>
                    <a:pt x="367551" y="15582"/>
                  </a:lnTo>
                  <a:lnTo>
                    <a:pt x="310850" y="15258"/>
                  </a:lnTo>
                  <a:lnTo>
                    <a:pt x="254880" y="15498"/>
                  </a:lnTo>
                  <a:lnTo>
                    <a:pt x="200084" y="16397"/>
                  </a:lnTo>
                  <a:lnTo>
                    <a:pt x="146906" y="18053"/>
                  </a:lnTo>
                  <a:lnTo>
                    <a:pt x="95791" y="20561"/>
                  </a:lnTo>
                  <a:lnTo>
                    <a:pt x="47182" y="24016"/>
                  </a:lnTo>
                  <a:lnTo>
                    <a:pt x="1523" y="28516"/>
                  </a:lnTo>
                  <a:lnTo>
                    <a:pt x="1523" y="23944"/>
                  </a:lnTo>
                  <a:lnTo>
                    <a:pt x="0" y="16324"/>
                  </a:lnTo>
                  <a:lnTo>
                    <a:pt x="1523" y="13276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182" y="4550166"/>
            <a:ext cx="9315450" cy="773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00" spc="-35" dirty="0">
                <a:solidFill>
                  <a:srgbClr val="000000"/>
                </a:solidFill>
              </a:rPr>
              <a:t>Qual</a:t>
            </a:r>
            <a:r>
              <a:rPr sz="4900" spc="-40" dirty="0">
                <a:solidFill>
                  <a:srgbClr val="000000"/>
                </a:solidFill>
              </a:rPr>
              <a:t> </a:t>
            </a:r>
            <a:r>
              <a:rPr sz="4900" spc="-25" dirty="0">
                <a:solidFill>
                  <a:srgbClr val="000000"/>
                </a:solidFill>
              </a:rPr>
              <a:t>o</a:t>
            </a:r>
            <a:r>
              <a:rPr sz="4900" spc="10" dirty="0">
                <a:solidFill>
                  <a:srgbClr val="000000"/>
                </a:solidFill>
              </a:rPr>
              <a:t> </a:t>
            </a:r>
            <a:r>
              <a:rPr sz="4900" spc="-30" dirty="0">
                <a:solidFill>
                  <a:srgbClr val="000000"/>
                </a:solidFill>
              </a:rPr>
              <a:t>tipo</a:t>
            </a:r>
            <a:r>
              <a:rPr sz="4900" spc="10" dirty="0">
                <a:solidFill>
                  <a:srgbClr val="000000"/>
                </a:solidFill>
              </a:rPr>
              <a:t> </a:t>
            </a:r>
            <a:r>
              <a:rPr sz="4900" spc="-20" dirty="0">
                <a:solidFill>
                  <a:srgbClr val="000000"/>
                </a:solidFill>
              </a:rPr>
              <a:t>de</a:t>
            </a:r>
            <a:r>
              <a:rPr sz="4900" dirty="0">
                <a:solidFill>
                  <a:srgbClr val="000000"/>
                </a:solidFill>
              </a:rPr>
              <a:t> </a:t>
            </a:r>
            <a:r>
              <a:rPr sz="4900" spc="-45" dirty="0">
                <a:solidFill>
                  <a:srgbClr val="000000"/>
                </a:solidFill>
              </a:rPr>
              <a:t>gráfico</a:t>
            </a:r>
            <a:r>
              <a:rPr sz="4900" spc="5" dirty="0">
                <a:solidFill>
                  <a:srgbClr val="000000"/>
                </a:solidFill>
              </a:rPr>
              <a:t> </a:t>
            </a:r>
            <a:r>
              <a:rPr sz="4900" spc="-50" dirty="0">
                <a:solidFill>
                  <a:srgbClr val="000000"/>
                </a:solidFill>
              </a:rPr>
              <a:t>devo</a:t>
            </a:r>
            <a:r>
              <a:rPr sz="4900" spc="-40" dirty="0">
                <a:solidFill>
                  <a:srgbClr val="000000"/>
                </a:solidFill>
              </a:rPr>
              <a:t> </a:t>
            </a:r>
            <a:r>
              <a:rPr sz="4900" spc="-25" dirty="0">
                <a:solidFill>
                  <a:srgbClr val="000000"/>
                </a:solidFill>
              </a:rPr>
              <a:t>escolher?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4582" y="1551064"/>
            <a:ext cx="1804379" cy="18697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20796" y="5575029"/>
            <a:ext cx="4048125" cy="83820"/>
            <a:chOff x="3320796" y="5575029"/>
            <a:chExt cx="4048125" cy="83820"/>
          </a:xfrm>
        </p:grpSpPr>
        <p:sp>
          <p:nvSpPr>
            <p:cNvPr id="5" name="object 5"/>
            <p:cNvSpPr/>
            <p:nvPr/>
          </p:nvSpPr>
          <p:spPr>
            <a:xfrm>
              <a:off x="3339084" y="5592493"/>
              <a:ext cx="4010025" cy="42545"/>
            </a:xfrm>
            <a:custGeom>
              <a:avLst/>
              <a:gdLst/>
              <a:ahLst/>
              <a:cxnLst/>
              <a:rect l="l" t="t" r="r" b="b"/>
              <a:pathLst>
                <a:path w="4010025" h="42545">
                  <a:moveTo>
                    <a:pt x="3697604" y="42305"/>
                  </a:moveTo>
                  <a:lnTo>
                    <a:pt x="3657637" y="42186"/>
                  </a:lnTo>
                  <a:lnTo>
                    <a:pt x="3616113" y="41226"/>
                  </a:lnTo>
                  <a:lnTo>
                    <a:pt x="3571160" y="39376"/>
                  </a:lnTo>
                  <a:lnTo>
                    <a:pt x="3520905" y="36590"/>
                  </a:lnTo>
                  <a:lnTo>
                    <a:pt x="3463475" y="32820"/>
                  </a:lnTo>
                  <a:lnTo>
                    <a:pt x="3396996" y="28018"/>
                  </a:lnTo>
                  <a:lnTo>
                    <a:pt x="3334593" y="23797"/>
                  </a:lnTo>
                  <a:lnTo>
                    <a:pt x="3278791" y="20876"/>
                  </a:lnTo>
                  <a:lnTo>
                    <a:pt x="3228346" y="19090"/>
                  </a:lnTo>
                  <a:lnTo>
                    <a:pt x="3182012" y="18279"/>
                  </a:lnTo>
                  <a:lnTo>
                    <a:pt x="3138547" y="18279"/>
                  </a:lnTo>
                  <a:lnTo>
                    <a:pt x="3096704" y="18928"/>
                  </a:lnTo>
                  <a:lnTo>
                    <a:pt x="3055241" y="20064"/>
                  </a:lnTo>
                  <a:lnTo>
                    <a:pt x="2920678" y="24771"/>
                  </a:lnTo>
                  <a:lnTo>
                    <a:pt x="2868285" y="26232"/>
                  </a:lnTo>
                  <a:lnTo>
                    <a:pt x="2810048" y="27368"/>
                  </a:lnTo>
                  <a:lnTo>
                    <a:pt x="2744724" y="28018"/>
                  </a:lnTo>
                  <a:lnTo>
                    <a:pt x="2679448" y="27793"/>
                  </a:lnTo>
                  <a:lnTo>
                    <a:pt x="2621935" y="26598"/>
                  </a:lnTo>
                  <a:lnTo>
                    <a:pt x="2570748" y="24709"/>
                  </a:lnTo>
                  <a:lnTo>
                    <a:pt x="2524452" y="22399"/>
                  </a:lnTo>
                  <a:lnTo>
                    <a:pt x="2440786" y="17617"/>
                  </a:lnTo>
                  <a:lnTo>
                    <a:pt x="2400546" y="15694"/>
                  </a:lnTo>
                  <a:lnTo>
                    <a:pt x="2359452" y="14449"/>
                  </a:lnTo>
                  <a:lnTo>
                    <a:pt x="2316069" y="14158"/>
                  </a:lnTo>
                  <a:lnTo>
                    <a:pt x="2268961" y="15095"/>
                  </a:lnTo>
                  <a:lnTo>
                    <a:pt x="2216692" y="17534"/>
                  </a:lnTo>
                  <a:lnTo>
                    <a:pt x="2157826" y="21750"/>
                  </a:lnTo>
                  <a:lnTo>
                    <a:pt x="2090928" y="28018"/>
                  </a:lnTo>
                  <a:lnTo>
                    <a:pt x="2007068" y="35424"/>
                  </a:lnTo>
                  <a:lnTo>
                    <a:pt x="1938515" y="38991"/>
                  </a:lnTo>
                  <a:lnTo>
                    <a:pt x="1882746" y="39539"/>
                  </a:lnTo>
                  <a:lnTo>
                    <a:pt x="1837236" y="37893"/>
                  </a:lnTo>
                  <a:lnTo>
                    <a:pt x="1799462" y="34876"/>
                  </a:lnTo>
                  <a:lnTo>
                    <a:pt x="1737027" y="28018"/>
                  </a:lnTo>
                  <a:lnTo>
                    <a:pt x="1707318" y="25823"/>
                  </a:lnTo>
                  <a:lnTo>
                    <a:pt x="1675250" y="25549"/>
                  </a:lnTo>
                  <a:lnTo>
                    <a:pt x="1638299" y="28018"/>
                  </a:lnTo>
                  <a:lnTo>
                    <a:pt x="1602583" y="31132"/>
                  </a:lnTo>
                  <a:lnTo>
                    <a:pt x="1562121" y="33627"/>
                  </a:lnTo>
                  <a:lnTo>
                    <a:pt x="1517499" y="35519"/>
                  </a:lnTo>
                  <a:lnTo>
                    <a:pt x="1469305" y="36823"/>
                  </a:lnTo>
                  <a:lnTo>
                    <a:pt x="1418126" y="37556"/>
                  </a:lnTo>
                  <a:lnTo>
                    <a:pt x="1364551" y="37733"/>
                  </a:lnTo>
                  <a:lnTo>
                    <a:pt x="1309166" y="37371"/>
                  </a:lnTo>
                  <a:lnTo>
                    <a:pt x="1252558" y="36484"/>
                  </a:lnTo>
                  <a:lnTo>
                    <a:pt x="1195316" y="35090"/>
                  </a:lnTo>
                  <a:lnTo>
                    <a:pt x="1138025" y="33204"/>
                  </a:lnTo>
                  <a:lnTo>
                    <a:pt x="1081275" y="30841"/>
                  </a:lnTo>
                  <a:lnTo>
                    <a:pt x="963398" y="25014"/>
                  </a:lnTo>
                  <a:lnTo>
                    <a:pt x="906548" y="23190"/>
                  </a:lnTo>
                  <a:lnTo>
                    <a:pt x="853831" y="22353"/>
                  </a:lnTo>
                  <a:lnTo>
                    <a:pt x="803977" y="22312"/>
                  </a:lnTo>
                  <a:lnTo>
                    <a:pt x="755713" y="22874"/>
                  </a:lnTo>
                  <a:lnTo>
                    <a:pt x="707769" y="23848"/>
                  </a:lnTo>
                  <a:lnTo>
                    <a:pt x="607759" y="26262"/>
                  </a:lnTo>
                  <a:lnTo>
                    <a:pt x="553149" y="27318"/>
                  </a:lnTo>
                  <a:lnTo>
                    <a:pt x="493776" y="28018"/>
                  </a:lnTo>
                  <a:lnTo>
                    <a:pt x="434483" y="27935"/>
                  </a:lnTo>
                  <a:lnTo>
                    <a:pt x="380987" y="26994"/>
                  </a:lnTo>
                  <a:lnTo>
                    <a:pt x="331954" y="25521"/>
                  </a:lnTo>
                  <a:lnTo>
                    <a:pt x="241934" y="22303"/>
                  </a:lnTo>
                  <a:lnTo>
                    <a:pt x="198278" y="21215"/>
                  </a:lnTo>
                  <a:lnTo>
                    <a:pt x="153744" y="20913"/>
                  </a:lnTo>
                  <a:lnTo>
                    <a:pt x="106996" y="21727"/>
                  </a:lnTo>
                  <a:lnTo>
                    <a:pt x="56701" y="23985"/>
                  </a:lnTo>
                  <a:lnTo>
                    <a:pt x="1524" y="28018"/>
                  </a:lnTo>
                  <a:lnTo>
                    <a:pt x="1524" y="21922"/>
                  </a:lnTo>
                  <a:lnTo>
                    <a:pt x="0" y="18874"/>
                  </a:lnTo>
                  <a:lnTo>
                    <a:pt x="1524" y="12778"/>
                  </a:lnTo>
                  <a:lnTo>
                    <a:pt x="40119" y="10268"/>
                  </a:lnTo>
                  <a:lnTo>
                    <a:pt x="80954" y="8242"/>
                  </a:lnTo>
                  <a:lnTo>
                    <a:pt x="124076" y="6729"/>
                  </a:lnTo>
                  <a:lnTo>
                    <a:pt x="169529" y="5755"/>
                  </a:lnTo>
                  <a:lnTo>
                    <a:pt x="217360" y="5348"/>
                  </a:lnTo>
                  <a:lnTo>
                    <a:pt x="267614" y="5536"/>
                  </a:lnTo>
                  <a:lnTo>
                    <a:pt x="320337" y="6345"/>
                  </a:lnTo>
                  <a:lnTo>
                    <a:pt x="375574" y="7803"/>
                  </a:lnTo>
                  <a:lnTo>
                    <a:pt x="433372" y="9939"/>
                  </a:lnTo>
                  <a:lnTo>
                    <a:pt x="609023" y="18221"/>
                  </a:lnTo>
                  <a:lnTo>
                    <a:pt x="655150" y="20228"/>
                  </a:lnTo>
                  <a:lnTo>
                    <a:pt x="697327" y="21558"/>
                  </a:lnTo>
                  <a:lnTo>
                    <a:pt x="738337" y="22060"/>
                  </a:lnTo>
                  <a:lnTo>
                    <a:pt x="780965" y="21583"/>
                  </a:lnTo>
                  <a:lnTo>
                    <a:pt x="827996" y="19978"/>
                  </a:lnTo>
                  <a:lnTo>
                    <a:pt x="882214" y="17093"/>
                  </a:lnTo>
                  <a:lnTo>
                    <a:pt x="946403" y="12778"/>
                  </a:lnTo>
                  <a:lnTo>
                    <a:pt x="1006149" y="9239"/>
                  </a:lnTo>
                  <a:lnTo>
                    <a:pt x="1060801" y="8242"/>
                  </a:lnTo>
                  <a:lnTo>
                    <a:pt x="1111393" y="9129"/>
                  </a:lnTo>
                  <a:lnTo>
                    <a:pt x="1158959" y="11242"/>
                  </a:lnTo>
                  <a:lnTo>
                    <a:pt x="1249143" y="16508"/>
                  </a:lnTo>
                  <a:lnTo>
                    <a:pt x="1293828" y="18346"/>
                  </a:lnTo>
                  <a:lnTo>
                    <a:pt x="1339620" y="18776"/>
                  </a:lnTo>
                  <a:lnTo>
                    <a:pt x="1387551" y="17139"/>
                  </a:lnTo>
                  <a:lnTo>
                    <a:pt x="1438656" y="12778"/>
                  </a:lnTo>
                  <a:lnTo>
                    <a:pt x="1486798" y="7694"/>
                  </a:lnTo>
                  <a:lnTo>
                    <a:pt x="1534969" y="3998"/>
                  </a:lnTo>
                  <a:lnTo>
                    <a:pt x="1583421" y="1566"/>
                  </a:lnTo>
                  <a:lnTo>
                    <a:pt x="1632408" y="274"/>
                  </a:lnTo>
                  <a:lnTo>
                    <a:pt x="1682186" y="0"/>
                  </a:lnTo>
                  <a:lnTo>
                    <a:pt x="1733009" y="618"/>
                  </a:lnTo>
                  <a:lnTo>
                    <a:pt x="1785129" y="2006"/>
                  </a:lnTo>
                  <a:lnTo>
                    <a:pt x="1838802" y="4039"/>
                  </a:lnTo>
                  <a:lnTo>
                    <a:pt x="1894282" y="6595"/>
                  </a:lnTo>
                  <a:lnTo>
                    <a:pt x="2011679" y="12778"/>
                  </a:lnTo>
                  <a:lnTo>
                    <a:pt x="2067768" y="14670"/>
                  </a:lnTo>
                  <a:lnTo>
                    <a:pt x="2123842" y="15212"/>
                  </a:lnTo>
                  <a:lnTo>
                    <a:pt x="2179629" y="14707"/>
                  </a:lnTo>
                  <a:lnTo>
                    <a:pt x="2234861" y="13455"/>
                  </a:lnTo>
                  <a:lnTo>
                    <a:pt x="2394524" y="8240"/>
                  </a:lnTo>
                  <a:lnTo>
                    <a:pt x="2444834" y="7020"/>
                  </a:lnTo>
                  <a:lnTo>
                    <a:pt x="2493240" y="6563"/>
                  </a:lnTo>
                  <a:lnTo>
                    <a:pt x="2539470" y="7169"/>
                  </a:lnTo>
                  <a:lnTo>
                    <a:pt x="2583256" y="9140"/>
                  </a:lnTo>
                  <a:lnTo>
                    <a:pt x="2624327" y="12778"/>
                  </a:lnTo>
                  <a:lnTo>
                    <a:pt x="2663531" y="15874"/>
                  </a:lnTo>
                  <a:lnTo>
                    <a:pt x="2707463" y="17585"/>
                  </a:lnTo>
                  <a:lnTo>
                    <a:pt x="2755332" y="18147"/>
                  </a:lnTo>
                  <a:lnTo>
                    <a:pt x="2806347" y="17797"/>
                  </a:lnTo>
                  <a:lnTo>
                    <a:pt x="2859719" y="16773"/>
                  </a:lnTo>
                  <a:lnTo>
                    <a:pt x="3026059" y="12029"/>
                  </a:lnTo>
                  <a:lnTo>
                    <a:pt x="3080945" y="10680"/>
                  </a:lnTo>
                  <a:lnTo>
                    <a:pt x="3134233" y="9844"/>
                  </a:lnTo>
                  <a:lnTo>
                    <a:pt x="3185132" y="9756"/>
                  </a:lnTo>
                  <a:lnTo>
                    <a:pt x="3232851" y="10655"/>
                  </a:lnTo>
                  <a:lnTo>
                    <a:pt x="3276599" y="12778"/>
                  </a:lnTo>
                  <a:lnTo>
                    <a:pt x="3396200" y="20146"/>
                  </a:lnTo>
                  <a:lnTo>
                    <a:pt x="3438321" y="22508"/>
                  </a:lnTo>
                  <a:lnTo>
                    <a:pt x="3482142" y="24624"/>
                  </a:lnTo>
                  <a:lnTo>
                    <a:pt x="3528006" y="26374"/>
                  </a:lnTo>
                  <a:lnTo>
                    <a:pt x="3576256" y="27637"/>
                  </a:lnTo>
                  <a:lnTo>
                    <a:pt x="3627235" y="28293"/>
                  </a:lnTo>
                  <a:lnTo>
                    <a:pt x="3681286" y="28223"/>
                  </a:lnTo>
                  <a:lnTo>
                    <a:pt x="3738754" y="27307"/>
                  </a:lnTo>
                  <a:lnTo>
                    <a:pt x="3799980" y="25424"/>
                  </a:lnTo>
                  <a:lnTo>
                    <a:pt x="3865308" y="22455"/>
                  </a:lnTo>
                  <a:lnTo>
                    <a:pt x="3935081" y="18279"/>
                  </a:lnTo>
                  <a:lnTo>
                    <a:pt x="4009643" y="12778"/>
                  </a:lnTo>
                  <a:lnTo>
                    <a:pt x="4009643" y="28018"/>
                  </a:lnTo>
                  <a:lnTo>
                    <a:pt x="3879384" y="35320"/>
                  </a:lnTo>
                  <a:lnTo>
                    <a:pt x="3826906" y="38090"/>
                  </a:lnTo>
                  <a:lnTo>
                    <a:pt x="3780366" y="40210"/>
                  </a:lnTo>
                  <a:lnTo>
                    <a:pt x="3737890" y="41631"/>
                  </a:lnTo>
                  <a:lnTo>
                    <a:pt x="3697604" y="42305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39084" y="5593317"/>
              <a:ext cx="4011295" cy="47625"/>
            </a:xfrm>
            <a:custGeom>
              <a:avLst/>
              <a:gdLst/>
              <a:ahLst/>
              <a:cxnLst/>
              <a:rect l="l" t="t" r="r" b="b"/>
              <a:pathLst>
                <a:path w="4011295" h="47625">
                  <a:moveTo>
                    <a:pt x="1524" y="11953"/>
                  </a:moveTo>
                  <a:lnTo>
                    <a:pt x="36009" y="6735"/>
                  </a:lnTo>
                  <a:lnTo>
                    <a:pt x="77594" y="3963"/>
                  </a:lnTo>
                  <a:lnTo>
                    <a:pt x="124911" y="3148"/>
                  </a:lnTo>
                  <a:lnTo>
                    <a:pt x="176593" y="3800"/>
                  </a:lnTo>
                  <a:lnTo>
                    <a:pt x="231273" y="5431"/>
                  </a:lnTo>
                  <a:lnTo>
                    <a:pt x="287584" y="7551"/>
                  </a:lnTo>
                  <a:lnTo>
                    <a:pt x="344158" y="9670"/>
                  </a:lnTo>
                  <a:lnTo>
                    <a:pt x="399628" y="11301"/>
                  </a:lnTo>
                  <a:lnTo>
                    <a:pt x="452628" y="11953"/>
                  </a:lnTo>
                  <a:lnTo>
                    <a:pt x="503471" y="12004"/>
                  </a:lnTo>
                  <a:lnTo>
                    <a:pt x="553563" y="12919"/>
                  </a:lnTo>
                  <a:lnTo>
                    <a:pt x="603165" y="14324"/>
                  </a:lnTo>
                  <a:lnTo>
                    <a:pt x="652541" y="15842"/>
                  </a:lnTo>
                  <a:lnTo>
                    <a:pt x="701955" y="17096"/>
                  </a:lnTo>
                  <a:lnTo>
                    <a:pt x="751670" y="17711"/>
                  </a:lnTo>
                  <a:lnTo>
                    <a:pt x="801950" y="17309"/>
                  </a:lnTo>
                  <a:lnTo>
                    <a:pt x="853057" y="15516"/>
                  </a:lnTo>
                  <a:lnTo>
                    <a:pt x="905255" y="11953"/>
                  </a:lnTo>
                  <a:lnTo>
                    <a:pt x="949865" y="8140"/>
                  </a:lnTo>
                  <a:lnTo>
                    <a:pt x="996199" y="5028"/>
                  </a:lnTo>
                  <a:lnTo>
                    <a:pt x="1043941" y="2638"/>
                  </a:lnTo>
                  <a:lnTo>
                    <a:pt x="1092775" y="989"/>
                  </a:lnTo>
                  <a:lnTo>
                    <a:pt x="1142386" y="103"/>
                  </a:lnTo>
                  <a:lnTo>
                    <a:pt x="1192457" y="0"/>
                  </a:lnTo>
                  <a:lnTo>
                    <a:pt x="1242672" y="700"/>
                  </a:lnTo>
                  <a:lnTo>
                    <a:pt x="1292716" y="2225"/>
                  </a:lnTo>
                  <a:lnTo>
                    <a:pt x="1342271" y="4596"/>
                  </a:lnTo>
                  <a:lnTo>
                    <a:pt x="1391023" y="7831"/>
                  </a:lnTo>
                  <a:lnTo>
                    <a:pt x="1438656" y="11953"/>
                  </a:lnTo>
                  <a:lnTo>
                    <a:pt x="1480281" y="15200"/>
                  </a:lnTo>
                  <a:lnTo>
                    <a:pt x="1525316" y="17905"/>
                  </a:lnTo>
                  <a:lnTo>
                    <a:pt x="1573218" y="20069"/>
                  </a:lnTo>
                  <a:lnTo>
                    <a:pt x="1623447" y="21693"/>
                  </a:lnTo>
                  <a:lnTo>
                    <a:pt x="1675462" y="22775"/>
                  </a:lnTo>
                  <a:lnTo>
                    <a:pt x="1728721" y="23316"/>
                  </a:lnTo>
                  <a:lnTo>
                    <a:pt x="1782683" y="23316"/>
                  </a:lnTo>
                  <a:lnTo>
                    <a:pt x="1836807" y="22775"/>
                  </a:lnTo>
                  <a:lnTo>
                    <a:pt x="1890553" y="21693"/>
                  </a:lnTo>
                  <a:lnTo>
                    <a:pt x="1943379" y="20069"/>
                  </a:lnTo>
                  <a:lnTo>
                    <a:pt x="1994744" y="17905"/>
                  </a:lnTo>
                  <a:lnTo>
                    <a:pt x="2044107" y="15200"/>
                  </a:lnTo>
                  <a:lnTo>
                    <a:pt x="2090928" y="11953"/>
                  </a:lnTo>
                  <a:lnTo>
                    <a:pt x="2147136" y="7592"/>
                  </a:lnTo>
                  <a:lnTo>
                    <a:pt x="2198607" y="4492"/>
                  </a:lnTo>
                  <a:lnTo>
                    <a:pt x="2246549" y="2544"/>
                  </a:lnTo>
                  <a:lnTo>
                    <a:pt x="2292169" y="1639"/>
                  </a:lnTo>
                  <a:lnTo>
                    <a:pt x="2336673" y="1666"/>
                  </a:lnTo>
                  <a:lnTo>
                    <a:pt x="2381268" y="2517"/>
                  </a:lnTo>
                  <a:lnTo>
                    <a:pt x="2427162" y="4080"/>
                  </a:lnTo>
                  <a:lnTo>
                    <a:pt x="2475561" y="6247"/>
                  </a:lnTo>
                  <a:lnTo>
                    <a:pt x="2527672" y="8908"/>
                  </a:lnTo>
                  <a:lnTo>
                    <a:pt x="2584704" y="11953"/>
                  </a:lnTo>
                  <a:lnTo>
                    <a:pt x="2640993" y="14793"/>
                  </a:lnTo>
                  <a:lnTo>
                    <a:pt x="2691932" y="17659"/>
                  </a:lnTo>
                  <a:lnTo>
                    <a:pt x="2738940" y="20306"/>
                  </a:lnTo>
                  <a:lnTo>
                    <a:pt x="2783433" y="22487"/>
                  </a:lnTo>
                  <a:lnTo>
                    <a:pt x="2826829" y="23955"/>
                  </a:lnTo>
                  <a:lnTo>
                    <a:pt x="2870545" y="24462"/>
                  </a:lnTo>
                  <a:lnTo>
                    <a:pt x="2915998" y="23763"/>
                  </a:lnTo>
                  <a:lnTo>
                    <a:pt x="2964606" y="21609"/>
                  </a:lnTo>
                  <a:lnTo>
                    <a:pt x="3017786" y="17755"/>
                  </a:lnTo>
                  <a:lnTo>
                    <a:pt x="3076956" y="11953"/>
                  </a:lnTo>
                  <a:lnTo>
                    <a:pt x="3112819" y="8462"/>
                  </a:lnTo>
                  <a:lnTo>
                    <a:pt x="3150785" y="6033"/>
                  </a:lnTo>
                  <a:lnTo>
                    <a:pt x="3190811" y="4545"/>
                  </a:lnTo>
                  <a:lnTo>
                    <a:pt x="3232855" y="3876"/>
                  </a:lnTo>
                  <a:lnTo>
                    <a:pt x="3276875" y="3902"/>
                  </a:lnTo>
                  <a:lnTo>
                    <a:pt x="3322827" y="4503"/>
                  </a:lnTo>
                  <a:lnTo>
                    <a:pt x="3370671" y="5555"/>
                  </a:lnTo>
                  <a:lnTo>
                    <a:pt x="3420363" y="6936"/>
                  </a:lnTo>
                  <a:lnTo>
                    <a:pt x="3471862" y="8524"/>
                  </a:lnTo>
                  <a:lnTo>
                    <a:pt x="3525124" y="10197"/>
                  </a:lnTo>
                  <a:lnTo>
                    <a:pt x="3580108" y="11833"/>
                  </a:lnTo>
                  <a:lnTo>
                    <a:pt x="3636771" y="13308"/>
                  </a:lnTo>
                  <a:lnTo>
                    <a:pt x="3695072" y="14501"/>
                  </a:lnTo>
                  <a:lnTo>
                    <a:pt x="3754966" y="15290"/>
                  </a:lnTo>
                  <a:lnTo>
                    <a:pt x="3816413" y="15552"/>
                  </a:lnTo>
                  <a:lnTo>
                    <a:pt x="3879370" y="15164"/>
                  </a:lnTo>
                  <a:lnTo>
                    <a:pt x="3943794" y="14006"/>
                  </a:lnTo>
                  <a:lnTo>
                    <a:pt x="4009643" y="11953"/>
                  </a:lnTo>
                  <a:lnTo>
                    <a:pt x="4011167" y="19573"/>
                  </a:lnTo>
                  <a:lnTo>
                    <a:pt x="4009643" y="19573"/>
                  </a:lnTo>
                  <a:lnTo>
                    <a:pt x="4009643" y="27193"/>
                  </a:lnTo>
                  <a:lnTo>
                    <a:pt x="3965196" y="24137"/>
                  </a:lnTo>
                  <a:lnTo>
                    <a:pt x="3918225" y="21161"/>
                  </a:lnTo>
                  <a:lnTo>
                    <a:pt x="3869126" y="18407"/>
                  </a:lnTo>
                  <a:lnTo>
                    <a:pt x="3818297" y="16017"/>
                  </a:lnTo>
                  <a:lnTo>
                    <a:pt x="3766134" y="14136"/>
                  </a:lnTo>
                  <a:lnTo>
                    <a:pt x="3713035" y="12906"/>
                  </a:lnTo>
                  <a:lnTo>
                    <a:pt x="3659396" y="12469"/>
                  </a:lnTo>
                  <a:lnTo>
                    <a:pt x="3605614" y="12969"/>
                  </a:lnTo>
                  <a:lnTo>
                    <a:pt x="3552086" y="14549"/>
                  </a:lnTo>
                  <a:lnTo>
                    <a:pt x="3499209" y="17351"/>
                  </a:lnTo>
                  <a:lnTo>
                    <a:pt x="3447380" y="21518"/>
                  </a:lnTo>
                  <a:lnTo>
                    <a:pt x="3396996" y="27193"/>
                  </a:lnTo>
                  <a:lnTo>
                    <a:pt x="3339925" y="33201"/>
                  </a:lnTo>
                  <a:lnTo>
                    <a:pt x="3286987" y="36118"/>
                  </a:lnTo>
                  <a:lnTo>
                    <a:pt x="3237286" y="36603"/>
                  </a:lnTo>
                  <a:lnTo>
                    <a:pt x="3189927" y="35313"/>
                  </a:lnTo>
                  <a:lnTo>
                    <a:pt x="3144011" y="32908"/>
                  </a:lnTo>
                  <a:lnTo>
                    <a:pt x="3098645" y="30046"/>
                  </a:lnTo>
                  <a:lnTo>
                    <a:pt x="3052931" y="27385"/>
                  </a:lnTo>
                  <a:lnTo>
                    <a:pt x="3005974" y="25584"/>
                  </a:lnTo>
                  <a:lnTo>
                    <a:pt x="2956876" y="25301"/>
                  </a:lnTo>
                  <a:lnTo>
                    <a:pt x="2904743" y="27193"/>
                  </a:lnTo>
                  <a:lnTo>
                    <a:pt x="2853763" y="29786"/>
                  </a:lnTo>
                  <a:lnTo>
                    <a:pt x="2807610" y="31290"/>
                  </a:lnTo>
                  <a:lnTo>
                    <a:pt x="2764621" y="31898"/>
                  </a:lnTo>
                  <a:lnTo>
                    <a:pt x="2723131" y="31802"/>
                  </a:lnTo>
                  <a:lnTo>
                    <a:pt x="2681478" y="31194"/>
                  </a:lnTo>
                  <a:lnTo>
                    <a:pt x="2637995" y="30266"/>
                  </a:lnTo>
                  <a:lnTo>
                    <a:pt x="2591019" y="29210"/>
                  </a:lnTo>
                  <a:lnTo>
                    <a:pt x="2538886" y="28217"/>
                  </a:lnTo>
                  <a:lnTo>
                    <a:pt x="2479932" y="27481"/>
                  </a:lnTo>
                  <a:lnTo>
                    <a:pt x="2412491" y="27193"/>
                  </a:lnTo>
                  <a:lnTo>
                    <a:pt x="2353550" y="26640"/>
                  </a:lnTo>
                  <a:lnTo>
                    <a:pt x="2297578" y="25183"/>
                  </a:lnTo>
                  <a:lnTo>
                    <a:pt x="2244113" y="23121"/>
                  </a:lnTo>
                  <a:lnTo>
                    <a:pt x="2192697" y="20759"/>
                  </a:lnTo>
                  <a:lnTo>
                    <a:pt x="2142868" y="18396"/>
                  </a:lnTo>
                  <a:lnTo>
                    <a:pt x="2094166" y="16335"/>
                  </a:lnTo>
                  <a:lnTo>
                    <a:pt x="2046131" y="14877"/>
                  </a:lnTo>
                  <a:lnTo>
                    <a:pt x="1998302" y="14324"/>
                  </a:lnTo>
                  <a:lnTo>
                    <a:pt x="1950219" y="14978"/>
                  </a:lnTo>
                  <a:lnTo>
                    <a:pt x="1901422" y="17139"/>
                  </a:lnTo>
                  <a:lnTo>
                    <a:pt x="1851451" y="21111"/>
                  </a:lnTo>
                  <a:lnTo>
                    <a:pt x="1799844" y="27193"/>
                  </a:lnTo>
                  <a:lnTo>
                    <a:pt x="1750550" y="33287"/>
                  </a:lnTo>
                  <a:lnTo>
                    <a:pt x="1700541" y="38227"/>
                  </a:lnTo>
                  <a:lnTo>
                    <a:pt x="1649966" y="42052"/>
                  </a:lnTo>
                  <a:lnTo>
                    <a:pt x="1598975" y="44799"/>
                  </a:lnTo>
                  <a:lnTo>
                    <a:pt x="1547718" y="46505"/>
                  </a:lnTo>
                  <a:lnTo>
                    <a:pt x="1496343" y="47209"/>
                  </a:lnTo>
                  <a:lnTo>
                    <a:pt x="1445003" y="46946"/>
                  </a:lnTo>
                  <a:lnTo>
                    <a:pt x="1393845" y="45756"/>
                  </a:lnTo>
                  <a:lnTo>
                    <a:pt x="1343020" y="43675"/>
                  </a:lnTo>
                  <a:lnTo>
                    <a:pt x="1292678" y="40741"/>
                  </a:lnTo>
                  <a:lnTo>
                    <a:pt x="1242969" y="36991"/>
                  </a:lnTo>
                  <a:lnTo>
                    <a:pt x="1194042" y="32462"/>
                  </a:lnTo>
                  <a:lnTo>
                    <a:pt x="1146048" y="27193"/>
                  </a:lnTo>
                  <a:lnTo>
                    <a:pt x="1082008" y="20821"/>
                  </a:lnTo>
                  <a:lnTo>
                    <a:pt x="1025006" y="17535"/>
                  </a:lnTo>
                  <a:lnTo>
                    <a:pt x="973497" y="16695"/>
                  </a:lnTo>
                  <a:lnTo>
                    <a:pt x="925939" y="17660"/>
                  </a:lnTo>
                  <a:lnTo>
                    <a:pt x="880790" y="19793"/>
                  </a:lnTo>
                  <a:lnTo>
                    <a:pt x="836506" y="22452"/>
                  </a:lnTo>
                  <a:lnTo>
                    <a:pt x="791545" y="24998"/>
                  </a:lnTo>
                  <a:lnTo>
                    <a:pt x="744364" y="26792"/>
                  </a:lnTo>
                  <a:lnTo>
                    <a:pt x="693419" y="27193"/>
                  </a:lnTo>
                  <a:lnTo>
                    <a:pt x="656258" y="26782"/>
                  </a:lnTo>
                  <a:lnTo>
                    <a:pt x="613905" y="26234"/>
                  </a:lnTo>
                  <a:lnTo>
                    <a:pt x="567186" y="25599"/>
                  </a:lnTo>
                  <a:lnTo>
                    <a:pt x="516929" y="24927"/>
                  </a:lnTo>
                  <a:lnTo>
                    <a:pt x="463959" y="24269"/>
                  </a:lnTo>
                  <a:lnTo>
                    <a:pt x="409102" y="23674"/>
                  </a:lnTo>
                  <a:lnTo>
                    <a:pt x="353186" y="23193"/>
                  </a:lnTo>
                  <a:lnTo>
                    <a:pt x="297037" y="22875"/>
                  </a:lnTo>
                  <a:lnTo>
                    <a:pt x="241481" y="22770"/>
                  </a:lnTo>
                  <a:lnTo>
                    <a:pt x="187345" y="22928"/>
                  </a:lnTo>
                  <a:lnTo>
                    <a:pt x="135454" y="23399"/>
                  </a:lnTo>
                  <a:lnTo>
                    <a:pt x="86636" y="24234"/>
                  </a:lnTo>
                  <a:lnTo>
                    <a:pt x="41717" y="25482"/>
                  </a:lnTo>
                  <a:lnTo>
                    <a:pt x="1524" y="27193"/>
                  </a:lnTo>
                  <a:lnTo>
                    <a:pt x="0" y="24145"/>
                  </a:lnTo>
                  <a:lnTo>
                    <a:pt x="1524" y="16525"/>
                  </a:lnTo>
                  <a:lnTo>
                    <a:pt x="1524" y="11953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146" y="1226237"/>
            <a:ext cx="898525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Qual</a:t>
            </a:r>
            <a:r>
              <a:rPr sz="4700" spc="-30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o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tipo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dirty="0">
                <a:solidFill>
                  <a:srgbClr val="000000"/>
                </a:solidFill>
              </a:rPr>
              <a:t> </a:t>
            </a:r>
            <a:r>
              <a:rPr sz="4700" spc="-35" dirty="0">
                <a:solidFill>
                  <a:srgbClr val="000000"/>
                </a:solidFill>
              </a:rPr>
              <a:t>gráfico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devo</a:t>
            </a:r>
            <a:r>
              <a:rPr sz="4700" spc="-35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escolher?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4197" y="2479025"/>
            <a:ext cx="5974080" cy="3611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13995" algn="l"/>
              </a:tabLst>
            </a:pPr>
            <a:r>
              <a:rPr sz="1450" spc="20" dirty="0">
                <a:latin typeface="Calibri"/>
                <a:cs typeface="Calibri"/>
              </a:rPr>
              <a:t>A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visualização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fornece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um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conjunto</a:t>
            </a:r>
            <a:r>
              <a:rPr sz="1750" dirty="0">
                <a:latin typeface="Calibri"/>
                <a:cs typeface="Calibri"/>
              </a:rPr>
              <a:t> de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ferramentas</a:t>
            </a:r>
            <a:r>
              <a:rPr sz="1750" spc="4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 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analisar dados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e, </a:t>
            </a:r>
            <a:r>
              <a:rPr sz="1750" spc="-10" dirty="0">
                <a:latin typeface="Calibri"/>
                <a:cs typeface="Calibri"/>
              </a:rPr>
              <a:t>como </a:t>
            </a:r>
            <a:r>
              <a:rPr sz="1750" spc="-5" dirty="0">
                <a:latin typeface="Calibri"/>
                <a:cs typeface="Calibri"/>
              </a:rPr>
              <a:t>todas</a:t>
            </a:r>
            <a:r>
              <a:rPr sz="1750" dirty="0">
                <a:latin typeface="Calibri"/>
                <a:cs typeface="Calibri"/>
              </a:rPr>
              <a:t> as </a:t>
            </a:r>
            <a:r>
              <a:rPr sz="1750" spc="-10" dirty="0">
                <a:latin typeface="Calibri"/>
                <a:cs typeface="Calibri"/>
              </a:rPr>
              <a:t>ferramentas,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algumas </a:t>
            </a:r>
            <a:r>
              <a:rPr sz="1750" spc="-5" dirty="0">
                <a:latin typeface="Calibri"/>
                <a:cs typeface="Calibri"/>
              </a:rPr>
              <a:t>atendem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funções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especializadas,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enquanto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outras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são </a:t>
            </a:r>
            <a:r>
              <a:rPr sz="1750" dirty="0">
                <a:latin typeface="Calibri"/>
                <a:cs typeface="Calibri"/>
              </a:rPr>
              <a:t>mais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gerais.</a:t>
            </a:r>
            <a:endParaRPr sz="1750">
              <a:latin typeface="Calibri"/>
              <a:cs typeface="Calibri"/>
            </a:endParaRPr>
          </a:p>
          <a:p>
            <a:pPr marL="213360" marR="295910" indent="-201295">
              <a:lnSpc>
                <a:spcPct val="10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Escolher </a:t>
            </a:r>
            <a:r>
              <a:rPr sz="1750" dirty="0">
                <a:latin typeface="Calibri"/>
                <a:cs typeface="Calibri"/>
              </a:rPr>
              <a:t>o tipo certo de </a:t>
            </a:r>
            <a:r>
              <a:rPr sz="1750" spc="-5" dirty="0">
                <a:latin typeface="Calibri"/>
                <a:cs typeface="Calibri"/>
              </a:rPr>
              <a:t>visualização </a:t>
            </a:r>
            <a:r>
              <a:rPr sz="1750" dirty="0">
                <a:latin typeface="Calibri"/>
                <a:cs typeface="Calibri"/>
              </a:rPr>
              <a:t>é </a:t>
            </a:r>
            <a:r>
              <a:rPr sz="1750" spc="-5" dirty="0">
                <a:latin typeface="Calibri"/>
                <a:cs typeface="Calibri"/>
              </a:rPr>
              <a:t>fundamental </a:t>
            </a:r>
            <a:r>
              <a:rPr sz="1750" spc="-10" dirty="0">
                <a:latin typeface="Calibri"/>
                <a:cs typeface="Calibri"/>
              </a:rPr>
              <a:t>para </a:t>
            </a:r>
            <a:r>
              <a:rPr sz="1750" dirty="0">
                <a:latin typeface="Calibri"/>
                <a:cs typeface="Calibri"/>
              </a:rPr>
              <a:t>sua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análise.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visualização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deve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considerar:</a:t>
            </a:r>
            <a:endParaRPr sz="175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95"/>
              </a:spcBef>
              <a:buFont typeface="Wingdings"/>
              <a:buChar char=""/>
              <a:tabLst>
                <a:tab pos="615315" algn="l"/>
              </a:tabLst>
            </a:pPr>
            <a:r>
              <a:rPr sz="1450" spc="25" dirty="0">
                <a:latin typeface="Calibri"/>
                <a:cs typeface="Calibri"/>
              </a:rPr>
              <a:t>O</a:t>
            </a:r>
            <a:r>
              <a:rPr sz="1450" spc="-1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objetivo </a:t>
            </a:r>
            <a:r>
              <a:rPr sz="1450" spc="20" dirty="0">
                <a:latin typeface="Calibri"/>
                <a:cs typeface="Calibri"/>
              </a:rPr>
              <a:t>da</a:t>
            </a:r>
            <a:r>
              <a:rPr sz="1450" spc="-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análise;</a:t>
            </a:r>
            <a:endParaRPr sz="145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615315" algn="l"/>
              </a:tabLst>
            </a:pPr>
            <a:r>
              <a:rPr sz="1450" spc="15" dirty="0">
                <a:latin typeface="Calibri"/>
                <a:cs typeface="Calibri"/>
              </a:rPr>
              <a:t>Os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dados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serem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exibidos;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e</a:t>
            </a:r>
            <a:endParaRPr sz="1450">
              <a:latin typeface="Calibri"/>
              <a:cs typeface="Calibri"/>
            </a:endParaRPr>
          </a:p>
          <a:p>
            <a:pPr marL="614680" lvl="1" indent="-201930">
              <a:lnSpc>
                <a:spcPct val="100000"/>
              </a:lnSpc>
              <a:spcBef>
                <a:spcPts val="490"/>
              </a:spcBef>
              <a:buFont typeface="Wingdings"/>
              <a:buChar char=""/>
              <a:tabLst>
                <a:tab pos="615315" algn="l"/>
              </a:tabLst>
            </a:pPr>
            <a:r>
              <a:rPr sz="1450" spc="15" dirty="0">
                <a:latin typeface="Calibri"/>
                <a:cs typeface="Calibri"/>
              </a:rPr>
              <a:t>As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necessidades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do</a:t>
            </a:r>
            <a:r>
              <a:rPr sz="1450" spc="5" dirty="0">
                <a:latin typeface="Calibri"/>
                <a:cs typeface="Calibri"/>
              </a:rPr>
              <a:t> público.</a:t>
            </a:r>
            <a:endParaRPr sz="1450">
              <a:latin typeface="Calibri"/>
              <a:cs typeface="Calibri"/>
            </a:endParaRPr>
          </a:p>
          <a:p>
            <a:pPr marL="213360" marR="333375" indent="-201295">
              <a:lnSpc>
                <a:spcPct val="1000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Considere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tipo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dados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5" dirty="0">
                <a:latin typeface="Calibri"/>
                <a:cs typeface="Calibri"/>
              </a:rPr>
              <a:t> deseja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apresentar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conclusões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deseja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seu </a:t>
            </a:r>
            <a:r>
              <a:rPr sz="1750" dirty="0">
                <a:latin typeface="Calibri"/>
                <a:cs typeface="Calibri"/>
              </a:rPr>
              <a:t>público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extraia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desses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dados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antes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decidir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40" dirty="0">
                <a:latin typeface="Calibri"/>
                <a:cs typeface="Calibri"/>
              </a:rPr>
              <a:t>usar.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571" y="2930651"/>
            <a:ext cx="3529583" cy="273862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49" y="1483880"/>
            <a:ext cx="3980815" cy="10934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00"/>
              </a:spcBef>
            </a:pPr>
            <a:r>
              <a:rPr sz="3650" spc="-25" dirty="0">
                <a:solidFill>
                  <a:srgbClr val="000000"/>
                </a:solidFill>
              </a:rPr>
              <a:t>Requisitos</a:t>
            </a:r>
            <a:r>
              <a:rPr sz="3650" spc="-10" dirty="0">
                <a:solidFill>
                  <a:srgbClr val="000000"/>
                </a:solidFill>
              </a:rPr>
              <a:t> </a:t>
            </a:r>
            <a:r>
              <a:rPr sz="3650" dirty="0">
                <a:solidFill>
                  <a:srgbClr val="000000"/>
                </a:solidFill>
              </a:rPr>
              <a:t>de </a:t>
            </a:r>
            <a:r>
              <a:rPr sz="3650" spc="5" dirty="0">
                <a:solidFill>
                  <a:srgbClr val="000000"/>
                </a:solidFill>
              </a:rPr>
              <a:t> </a:t>
            </a:r>
            <a:r>
              <a:rPr sz="3650" spc="-25" dirty="0">
                <a:solidFill>
                  <a:srgbClr val="000000"/>
                </a:solidFill>
              </a:rPr>
              <a:t>Software</a:t>
            </a:r>
            <a:r>
              <a:rPr sz="3650" spc="-65" dirty="0">
                <a:solidFill>
                  <a:srgbClr val="000000"/>
                </a:solidFill>
              </a:rPr>
              <a:t> </a:t>
            </a:r>
            <a:r>
              <a:rPr sz="3650" dirty="0">
                <a:solidFill>
                  <a:srgbClr val="000000"/>
                </a:solidFill>
              </a:rPr>
              <a:t>e</a:t>
            </a:r>
            <a:r>
              <a:rPr sz="3650" spc="-35" dirty="0">
                <a:solidFill>
                  <a:srgbClr val="000000"/>
                </a:solidFill>
              </a:rPr>
              <a:t> </a:t>
            </a:r>
            <a:r>
              <a:rPr sz="3650" spc="-25" dirty="0">
                <a:solidFill>
                  <a:srgbClr val="000000"/>
                </a:solidFill>
              </a:rPr>
              <a:t>Hardware</a:t>
            </a:r>
            <a:endParaRPr sz="36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06607"/>
            <a:ext cx="3798570" cy="29229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900" dirty="0">
                <a:latin typeface="Calibri"/>
                <a:cs typeface="Calibri"/>
              </a:rPr>
              <a:t>Hardware: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5" dirty="0">
                <a:latin typeface="Calibri"/>
                <a:cs typeface="Calibri"/>
              </a:rPr>
              <a:t>Processador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i5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ou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equivalente;</a:t>
            </a:r>
            <a:endParaRPr sz="1900">
              <a:latin typeface="Calibri"/>
              <a:cs typeface="Calibri"/>
            </a:endParaRPr>
          </a:p>
          <a:p>
            <a:pPr marL="12700" marR="159385">
              <a:lnSpc>
                <a:spcPts val="2960"/>
              </a:lnSpc>
              <a:spcBef>
                <a:spcPts val="204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Mínimo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4GB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memória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RAM;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Software: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dirty="0">
                <a:latin typeface="Calibri"/>
                <a:cs typeface="Calibri"/>
              </a:rPr>
              <a:t>Power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BI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Desktop;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5" dirty="0">
                <a:latin typeface="Calibri"/>
                <a:cs typeface="Calibri"/>
              </a:rPr>
              <a:t>Sistema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operacional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Windows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10;</a:t>
            </a:r>
            <a:endParaRPr sz="1900">
              <a:latin typeface="Calibri"/>
              <a:cs typeface="Calibri"/>
            </a:endParaRPr>
          </a:p>
          <a:p>
            <a:pPr marL="213360" marR="564515" indent="-201295">
              <a:lnSpc>
                <a:spcPts val="2090"/>
              </a:lnSpc>
              <a:spcBef>
                <a:spcPts val="91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5" dirty="0">
                <a:latin typeface="Calibri"/>
                <a:cs typeface="Calibri"/>
              </a:rPr>
              <a:t>Privilégio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Administrador </a:t>
            </a:r>
            <a:r>
              <a:rPr sz="1900" spc="15" dirty="0">
                <a:latin typeface="Calibri"/>
                <a:cs typeface="Calibri"/>
              </a:rPr>
              <a:t>do </a:t>
            </a:r>
            <a:r>
              <a:rPr sz="1900" spc="-4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Sistema.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8532" y="2374028"/>
            <a:ext cx="4663035" cy="28676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67382" y="6438383"/>
            <a:ext cx="1492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115"/>
              </a:lnSpc>
            </a:pPr>
            <a:fld id="{81D60167-4931-47E6-BA6A-407CBD079E47}" type="slidenum"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4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006" y="3753044"/>
            <a:ext cx="466153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</a:t>
            </a:r>
            <a:r>
              <a:rPr sz="5750" spc="-20" dirty="0">
                <a:latin typeface="Calibri"/>
                <a:cs typeface="Calibri"/>
              </a:rPr>
              <a:t> </a:t>
            </a:r>
            <a:r>
              <a:rPr sz="5750" spc="-10" dirty="0">
                <a:latin typeface="Calibri"/>
                <a:cs typeface="Calibri"/>
              </a:rPr>
              <a:t>de</a:t>
            </a:r>
            <a:r>
              <a:rPr sz="5750" spc="-30" dirty="0">
                <a:latin typeface="Calibri"/>
                <a:cs typeface="Calibri"/>
              </a:rPr>
              <a:t> </a:t>
            </a:r>
            <a:r>
              <a:rPr sz="5750" spc="-55" dirty="0">
                <a:latin typeface="Calibri"/>
                <a:cs typeface="Calibri"/>
              </a:rPr>
              <a:t>Pizza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31"/>
                  </a:lnTo>
                  <a:lnTo>
                    <a:pt x="597659" y="18933"/>
                  </a:lnTo>
                  <a:lnTo>
                    <a:pt x="644960" y="19541"/>
                  </a:lnTo>
                  <a:lnTo>
                    <a:pt x="691650" y="19428"/>
                  </a:lnTo>
                  <a:lnTo>
                    <a:pt x="738065" y="18771"/>
                  </a:lnTo>
                  <a:lnTo>
                    <a:pt x="784542" y="17743"/>
                  </a:lnTo>
                  <a:lnTo>
                    <a:pt x="831420" y="16519"/>
                  </a:lnTo>
                  <a:lnTo>
                    <a:pt x="879033" y="15275"/>
                  </a:lnTo>
                  <a:lnTo>
                    <a:pt x="927721" y="14184"/>
                  </a:lnTo>
                  <a:lnTo>
                    <a:pt x="977819" y="13423"/>
                  </a:lnTo>
                  <a:lnTo>
                    <a:pt x="1029666" y="13165"/>
                  </a:lnTo>
                  <a:lnTo>
                    <a:pt x="1083597" y="135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232" y="1550959"/>
            <a:ext cx="2963487" cy="28297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81889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0" dirty="0">
                <a:solidFill>
                  <a:srgbClr val="000000"/>
                </a:solidFill>
              </a:rPr>
              <a:t>Gráfico</a:t>
            </a:r>
            <a:r>
              <a:rPr sz="4700" spc="-6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20" dirty="0">
                <a:solidFill>
                  <a:srgbClr val="000000"/>
                </a:solidFill>
              </a:rPr>
              <a:t> </a:t>
            </a:r>
            <a:r>
              <a:rPr sz="4700" spc="-40" dirty="0">
                <a:solidFill>
                  <a:srgbClr val="000000"/>
                </a:solidFill>
              </a:rPr>
              <a:t>Pizza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34" y="2476016"/>
            <a:ext cx="9010015" cy="356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706755" indent="-201295">
              <a:lnSpc>
                <a:spcPct val="100200"/>
              </a:lnSpc>
              <a:spcBef>
                <a:spcPts val="9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gráfico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pizza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ajuda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organizar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mostrar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como </a:t>
            </a:r>
            <a:r>
              <a:rPr sz="2100" dirty="0">
                <a:latin typeface="Calibri"/>
                <a:cs typeface="Calibri"/>
              </a:rPr>
              <a:t>uma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porcentagem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todo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possibilitando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comparação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entre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diferentes 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dimensões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(ex.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categorias,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produtos,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indivíduos,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países,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etc.)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dentro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contexto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específico.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100000"/>
              </a:lnSpc>
              <a:spcBef>
                <a:spcPts val="88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25" dirty="0">
                <a:latin typeface="Calibri"/>
                <a:cs typeface="Calibri"/>
              </a:rPr>
              <a:t>Para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ler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gráfico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pizza,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você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deve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considerar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área,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0" dirty="0">
                <a:latin typeface="Calibri"/>
                <a:cs typeface="Calibri"/>
              </a:rPr>
              <a:t> comprimento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arco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ângulo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cada</a:t>
            </a:r>
            <a:r>
              <a:rPr sz="2100" spc="-15" dirty="0">
                <a:latin typeface="Calibri"/>
                <a:cs typeface="Calibri"/>
              </a:rPr>
              <a:t> fatia.</a:t>
            </a:r>
            <a:endParaRPr sz="2100">
              <a:latin typeface="Calibri"/>
              <a:cs typeface="Calibri"/>
            </a:endParaRPr>
          </a:p>
          <a:p>
            <a:pPr marL="213360" marR="422909" indent="-201295">
              <a:lnSpc>
                <a:spcPct val="100000"/>
              </a:lnSpc>
              <a:spcBef>
                <a:spcPts val="89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latin typeface="Calibri"/>
                <a:cs typeface="Calibri"/>
              </a:rPr>
              <a:t>As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fatias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gráfico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pizza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devem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organizadas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maneira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coerente,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geralmente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 </a:t>
            </a:r>
            <a:r>
              <a:rPr sz="2100" dirty="0">
                <a:latin typeface="Calibri"/>
                <a:cs typeface="Calibri"/>
              </a:rPr>
              <a:t>maior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35" dirty="0">
                <a:latin typeface="Calibri"/>
                <a:cs typeface="Calibri"/>
              </a:rPr>
              <a:t>menor,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facilitar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interpretação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usuário.</a:t>
            </a:r>
            <a:endParaRPr sz="2100">
              <a:latin typeface="Calibri"/>
              <a:cs typeface="Calibri"/>
            </a:endParaRPr>
          </a:p>
          <a:p>
            <a:pPr marL="213360" marR="151130" indent="-201295">
              <a:lnSpc>
                <a:spcPct val="100499"/>
              </a:lnSpc>
              <a:spcBef>
                <a:spcPts val="86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latin typeface="Calibri"/>
                <a:cs typeface="Calibri"/>
              </a:rPr>
              <a:t>As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cores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fatias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devem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corresponder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seus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respectivos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blocos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legenda,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espectadores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não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precisem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consultar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legenda.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778700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20" dirty="0">
                <a:solidFill>
                  <a:srgbClr val="000000"/>
                </a:solidFill>
              </a:rPr>
              <a:t>Quando</a:t>
            </a:r>
            <a:r>
              <a:rPr sz="4700" spc="10" dirty="0">
                <a:solidFill>
                  <a:srgbClr val="000000"/>
                </a:solidFill>
              </a:rPr>
              <a:t> </a:t>
            </a:r>
            <a:r>
              <a:rPr sz="4700" spc="-20" dirty="0">
                <a:solidFill>
                  <a:srgbClr val="000000"/>
                </a:solidFill>
              </a:rPr>
              <a:t>usar</a:t>
            </a:r>
            <a:r>
              <a:rPr sz="4700" dirty="0">
                <a:solidFill>
                  <a:srgbClr val="000000"/>
                </a:solidFill>
              </a:rPr>
              <a:t> </a:t>
            </a:r>
            <a:r>
              <a:rPr sz="4700" spc="-10" dirty="0">
                <a:solidFill>
                  <a:srgbClr val="000000"/>
                </a:solidFill>
              </a:rPr>
              <a:t>o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35" dirty="0">
                <a:solidFill>
                  <a:srgbClr val="000000"/>
                </a:solidFill>
              </a:rPr>
              <a:t>Gráfico</a:t>
            </a:r>
            <a:r>
              <a:rPr sz="4700" spc="15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45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Pizza?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21474"/>
            <a:ext cx="8797925" cy="34925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900" spc="10" dirty="0">
                <a:latin typeface="Calibri"/>
                <a:cs typeface="Calibri"/>
              </a:rPr>
              <a:t>Use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se:</a:t>
            </a:r>
            <a:endParaRPr sz="1900">
              <a:latin typeface="Calibri"/>
              <a:cs typeface="Calibri"/>
            </a:endParaRPr>
          </a:p>
          <a:p>
            <a:pPr marL="614680" indent="-201930">
              <a:lnSpc>
                <a:spcPct val="100000"/>
              </a:lnSpc>
              <a:spcBef>
                <a:spcPts val="24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-10" dirty="0">
                <a:latin typeface="Calibri"/>
                <a:cs typeface="Calibri"/>
              </a:rPr>
              <a:t>Você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tem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número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total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que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pode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ser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dividido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</a:t>
            </a:r>
            <a:r>
              <a:rPr sz="1900" spc="15" dirty="0">
                <a:latin typeface="Calibri"/>
                <a:cs typeface="Calibri"/>
              </a:rPr>
              <a:t> 2-5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categorias.</a:t>
            </a:r>
            <a:endParaRPr sz="1900">
              <a:latin typeface="Calibri"/>
              <a:cs typeface="Calibri"/>
            </a:endParaRPr>
          </a:p>
          <a:p>
            <a:pPr marL="614680" indent="-201930">
              <a:lnSpc>
                <a:spcPct val="100000"/>
              </a:lnSpc>
              <a:spcBef>
                <a:spcPts val="24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15" dirty="0">
                <a:latin typeface="Calibri"/>
                <a:cs typeface="Calibri"/>
              </a:rPr>
              <a:t>Uma</a:t>
            </a:r>
            <a:r>
              <a:rPr sz="1900" dirty="0">
                <a:latin typeface="Calibri"/>
                <a:cs typeface="Calibri"/>
              </a:rPr>
              <a:t> categoria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supera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outra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margem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significativa.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"/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Não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use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se:</a:t>
            </a:r>
            <a:endParaRPr sz="1900">
              <a:latin typeface="Calibri"/>
              <a:cs typeface="Calibri"/>
            </a:endParaRPr>
          </a:p>
          <a:p>
            <a:pPr marL="614680" indent="-201930">
              <a:lnSpc>
                <a:spcPct val="100000"/>
              </a:lnSpc>
              <a:spcBef>
                <a:spcPts val="24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15" dirty="0">
                <a:latin typeface="Calibri"/>
                <a:cs typeface="Calibri"/>
              </a:rPr>
              <a:t>Sua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dimensão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tem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muitas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categorias.</a:t>
            </a:r>
            <a:endParaRPr sz="1900">
              <a:latin typeface="Calibri"/>
              <a:cs typeface="Calibri"/>
            </a:endParaRPr>
          </a:p>
          <a:p>
            <a:pPr marL="614680" marR="267335" indent="-201295">
              <a:lnSpc>
                <a:spcPts val="2090"/>
              </a:lnSpc>
              <a:spcBef>
                <a:spcPts val="47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5" dirty="0">
                <a:latin typeface="Calibri"/>
                <a:cs typeface="Calibri"/>
              </a:rPr>
              <a:t>Existem porcentagens/números </a:t>
            </a:r>
            <a:r>
              <a:rPr sz="1900" spc="10" dirty="0">
                <a:latin typeface="Calibri"/>
                <a:cs typeface="Calibri"/>
              </a:rPr>
              <a:t>semelhantes </a:t>
            </a:r>
            <a:r>
              <a:rPr sz="1900" dirty="0">
                <a:latin typeface="Calibri"/>
                <a:cs typeface="Calibri"/>
              </a:rPr>
              <a:t>entre valores </a:t>
            </a:r>
            <a:r>
              <a:rPr sz="1900" spc="-5" dirty="0">
                <a:latin typeface="Calibri"/>
                <a:cs typeface="Calibri"/>
              </a:rPr>
              <a:t>diferentes </a:t>
            </a:r>
            <a:r>
              <a:rPr sz="1900" dirty="0">
                <a:latin typeface="Calibri"/>
                <a:cs typeface="Calibri"/>
              </a:rPr>
              <a:t>dentro </a:t>
            </a:r>
            <a:r>
              <a:rPr sz="1900" spc="15" dirty="0">
                <a:latin typeface="Calibri"/>
                <a:cs typeface="Calibri"/>
              </a:rPr>
              <a:t>da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dimensão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escolhida.</a:t>
            </a:r>
            <a:endParaRPr sz="1900">
              <a:latin typeface="Calibri"/>
              <a:cs typeface="Calibri"/>
            </a:endParaRPr>
          </a:p>
          <a:p>
            <a:pPr marL="614680" marR="5080" indent="-201295">
              <a:lnSpc>
                <a:spcPts val="2090"/>
              </a:lnSpc>
              <a:spcBef>
                <a:spcPts val="43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10" dirty="0">
                <a:latin typeface="Calibri"/>
                <a:cs typeface="Calibri"/>
              </a:rPr>
              <a:t>Os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não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representam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“todo”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uniforme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ou</a:t>
            </a:r>
            <a:r>
              <a:rPr sz="1900" spc="10" dirty="0">
                <a:latin typeface="Calibri"/>
                <a:cs typeface="Calibri"/>
              </a:rPr>
              <a:t> as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porcentagens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não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chegam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100%.</a:t>
            </a:r>
            <a:endParaRPr sz="1900">
              <a:latin typeface="Calibri"/>
              <a:cs typeface="Calibri"/>
            </a:endParaRPr>
          </a:p>
          <a:p>
            <a:pPr marL="614680" indent="-201930">
              <a:lnSpc>
                <a:spcPct val="100000"/>
              </a:lnSpc>
              <a:spcBef>
                <a:spcPts val="200"/>
              </a:spcBef>
              <a:buSzPct val="94736"/>
              <a:buFont typeface="Wingdings"/>
              <a:buChar char=""/>
              <a:tabLst>
                <a:tab pos="615315" algn="l"/>
              </a:tabLst>
            </a:pPr>
            <a:r>
              <a:rPr sz="1900" spc="5" dirty="0">
                <a:latin typeface="Calibri"/>
                <a:cs typeface="Calibri"/>
              </a:rPr>
              <a:t>Existem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valores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negativos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ou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frações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complexas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seu</a:t>
            </a:r>
            <a:r>
              <a:rPr sz="1900" spc="5" dirty="0">
                <a:latin typeface="Calibri"/>
                <a:cs typeface="Calibri"/>
              </a:rPr>
              <a:t> valor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medida.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4145" y="6438383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3458210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Exemplos</a:t>
            </a:r>
            <a:r>
              <a:rPr sz="4350" spc="-25" dirty="0">
                <a:solidFill>
                  <a:srgbClr val="000000"/>
                </a:solidFill>
              </a:rPr>
              <a:t> </a:t>
            </a:r>
            <a:r>
              <a:rPr sz="4350" spc="-5" dirty="0">
                <a:solidFill>
                  <a:srgbClr val="000000"/>
                </a:solidFill>
              </a:rPr>
              <a:t>de </a:t>
            </a:r>
            <a:r>
              <a:rPr sz="4350" dirty="0">
                <a:solidFill>
                  <a:srgbClr val="000000"/>
                </a:solidFill>
              </a:rPr>
              <a:t> </a:t>
            </a:r>
            <a:r>
              <a:rPr sz="4350" spc="-30" dirty="0">
                <a:solidFill>
                  <a:srgbClr val="000000"/>
                </a:solidFill>
              </a:rPr>
              <a:t>gráfico</a:t>
            </a:r>
            <a:r>
              <a:rPr sz="4350" spc="-25" dirty="0">
                <a:solidFill>
                  <a:srgbClr val="000000"/>
                </a:solidFill>
              </a:rPr>
              <a:t> </a:t>
            </a:r>
            <a:r>
              <a:rPr sz="4350" spc="-5" dirty="0">
                <a:solidFill>
                  <a:srgbClr val="000000"/>
                </a:solidFill>
              </a:rPr>
              <a:t>de</a:t>
            </a:r>
            <a:r>
              <a:rPr sz="4350" spc="-30" dirty="0">
                <a:solidFill>
                  <a:srgbClr val="000000"/>
                </a:solidFill>
              </a:rPr>
              <a:t> pizza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88603"/>
            <a:ext cx="5362575" cy="235331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359"/>
              </a:spcBef>
            </a:pPr>
            <a:r>
              <a:rPr sz="1900" spc="-5" dirty="0">
                <a:latin typeface="Calibri"/>
                <a:cs typeface="Calibri"/>
              </a:rPr>
              <a:t>Este </a:t>
            </a:r>
            <a:r>
              <a:rPr sz="1900" dirty="0">
                <a:latin typeface="Calibri"/>
                <a:cs typeface="Calibri"/>
              </a:rPr>
              <a:t>gráfico mostra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5" dirty="0">
                <a:latin typeface="Calibri"/>
                <a:cs typeface="Calibri"/>
              </a:rPr>
              <a:t>porcentagem </a:t>
            </a:r>
            <a:r>
              <a:rPr sz="1900" spc="15" dirty="0">
                <a:latin typeface="Calibri"/>
                <a:cs typeface="Calibri"/>
              </a:rPr>
              <a:t>do </a:t>
            </a:r>
            <a:r>
              <a:rPr sz="1900" spc="5" dirty="0">
                <a:latin typeface="Calibri"/>
                <a:cs typeface="Calibri"/>
              </a:rPr>
              <a:t>total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vendas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por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mercado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regional.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Não </a:t>
            </a:r>
            <a:r>
              <a:rPr sz="1900" spc="-5" dirty="0">
                <a:latin typeface="Calibri"/>
                <a:cs typeface="Calibri"/>
              </a:rPr>
              <a:t>foram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utilizadas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cinco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fatias.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10" dirty="0">
                <a:latin typeface="Calibri"/>
                <a:cs typeface="Calibri"/>
              </a:rPr>
              <a:t> maior</a:t>
            </a:r>
            <a:r>
              <a:rPr sz="1900" spc="-5" dirty="0">
                <a:latin typeface="Calibri"/>
                <a:cs typeface="Calibri"/>
              </a:rPr>
              <a:t> fatia </a:t>
            </a:r>
            <a:r>
              <a:rPr sz="1900" spc="10" dirty="0">
                <a:latin typeface="Calibri"/>
                <a:cs typeface="Calibri"/>
              </a:rPr>
              <a:t>começa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topo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círculo.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As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fatias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coloridas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com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cores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distintas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vivas.</a:t>
            </a:r>
            <a:endParaRPr sz="1900">
              <a:latin typeface="Calibri"/>
              <a:cs typeface="Calibri"/>
            </a:endParaRPr>
          </a:p>
          <a:p>
            <a:pPr marL="213360" marR="654685" indent="-201295">
              <a:lnSpc>
                <a:spcPts val="2090"/>
              </a:lnSpc>
              <a:spcBef>
                <a:spcPts val="90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Considere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usar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cores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amigáveis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para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usuários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daltônicos.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9344" y="1596469"/>
            <a:ext cx="3163118" cy="29968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564007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35" dirty="0">
                <a:solidFill>
                  <a:srgbClr val="000000"/>
                </a:solidFill>
              </a:rPr>
              <a:t>Exemplos</a:t>
            </a:r>
            <a:r>
              <a:rPr sz="3850" spc="-6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gráfico</a:t>
            </a:r>
            <a:r>
              <a:rPr sz="3850" spc="-3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pizza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218249"/>
            <a:ext cx="4064000" cy="21412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242570" indent="-210820">
              <a:lnSpc>
                <a:spcPct val="100000"/>
              </a:lnSpc>
              <a:spcBef>
                <a:spcPts val="384"/>
              </a:spcBef>
              <a:buSzPct val="95238"/>
              <a:buFont typeface="Wingdings"/>
              <a:buChar char=""/>
              <a:tabLst>
                <a:tab pos="243204" algn="l"/>
              </a:tabLst>
            </a:pPr>
            <a:r>
              <a:rPr sz="2100" spc="-5" dirty="0">
                <a:latin typeface="Calibri"/>
                <a:cs typeface="Calibri"/>
              </a:rPr>
              <a:t>Muitas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fatias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desordenam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gráfico</a:t>
            </a:r>
            <a:endParaRPr sz="2100">
              <a:latin typeface="Calibri"/>
              <a:cs typeface="Calibri"/>
            </a:endParaRPr>
          </a:p>
          <a:p>
            <a:pPr marL="233679" marR="515620" indent="-201295">
              <a:lnSpc>
                <a:spcPct val="90200"/>
              </a:lnSpc>
              <a:spcBef>
                <a:spcPts val="869"/>
              </a:spcBef>
              <a:buSzPct val="95238"/>
              <a:buFont typeface="Wingdings"/>
              <a:buChar char=""/>
              <a:tabLst>
                <a:tab pos="243204" algn="l"/>
              </a:tabLst>
            </a:pPr>
            <a:r>
              <a:rPr sz="2100" dirty="0">
                <a:latin typeface="Calibri"/>
                <a:cs typeface="Calibri"/>
              </a:rPr>
              <a:t>As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fatias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mostram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valores </a:t>
            </a:r>
            <a:r>
              <a:rPr sz="2100" spc="-10" dirty="0">
                <a:latin typeface="Calibri"/>
                <a:cs typeface="Calibri"/>
              </a:rPr>
              <a:t> semelhantes </a:t>
            </a:r>
            <a:r>
              <a:rPr sz="2100" spc="-5" dirty="0">
                <a:latin typeface="Calibri"/>
                <a:cs typeface="Calibri"/>
              </a:rPr>
              <a:t>Os rótulos </a:t>
            </a:r>
            <a:r>
              <a:rPr sz="2100" dirty="0">
                <a:latin typeface="Calibri"/>
                <a:cs typeface="Calibri"/>
              </a:rPr>
              <a:t>não </a:t>
            </a:r>
            <a:r>
              <a:rPr sz="2100" spc="-5" dirty="0">
                <a:latin typeface="Calibri"/>
                <a:cs typeface="Calibri"/>
              </a:rPr>
              <a:t>se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alinham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fatias</a:t>
            </a:r>
            <a:endParaRPr sz="2100">
              <a:latin typeface="Calibri"/>
              <a:cs typeface="Calibri"/>
            </a:endParaRPr>
          </a:p>
          <a:p>
            <a:pPr marL="242570" indent="-210820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"/>
              <a:tabLst>
                <a:tab pos="243204" algn="l"/>
              </a:tabLst>
            </a:pPr>
            <a:r>
              <a:rPr sz="2100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mesma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é </a:t>
            </a:r>
            <a:r>
              <a:rPr sz="2100" spc="-5" dirty="0">
                <a:latin typeface="Calibri"/>
                <a:cs typeface="Calibri"/>
              </a:rPr>
              <a:t>usada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duas </a:t>
            </a:r>
            <a:r>
              <a:rPr sz="2100" spc="-25" dirty="0">
                <a:latin typeface="Calibri"/>
                <a:cs typeface="Calibri"/>
              </a:rPr>
              <a:t>vezes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2" y="2218249"/>
            <a:ext cx="4380230" cy="23177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84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340995" indent="-201295" algn="just">
              <a:lnSpc>
                <a:spcPct val="90200"/>
              </a:lnSpc>
              <a:spcBef>
                <a:spcPts val="63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melhor </a:t>
            </a:r>
            <a:r>
              <a:rPr sz="2100" spc="-15" dirty="0">
                <a:latin typeface="Calibri"/>
                <a:cs typeface="Calibri"/>
              </a:rPr>
              <a:t>forma </a:t>
            </a:r>
            <a:r>
              <a:rPr sz="2100" spc="-10" dirty="0">
                <a:latin typeface="Calibri"/>
                <a:cs typeface="Calibri"/>
              </a:rPr>
              <a:t>de apresentar esse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tipo </a:t>
            </a:r>
            <a:r>
              <a:rPr sz="2100" dirty="0">
                <a:latin typeface="Calibri"/>
                <a:cs typeface="Calibri"/>
              </a:rPr>
              <a:t>de </a:t>
            </a:r>
            <a:r>
              <a:rPr sz="2100" spc="-5" dirty="0">
                <a:latin typeface="Calibri"/>
                <a:cs typeface="Calibri"/>
              </a:rPr>
              <a:t>dado seria </a:t>
            </a:r>
            <a:r>
              <a:rPr sz="2100" dirty="0">
                <a:latin typeface="Calibri"/>
                <a:cs typeface="Calibri"/>
              </a:rPr>
              <a:t>por meio de um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gráfico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barras</a:t>
            </a:r>
            <a:r>
              <a:rPr sz="2100" dirty="0">
                <a:latin typeface="Calibri"/>
                <a:cs typeface="Calibri"/>
              </a:rPr>
              <a:t> .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869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Os</a:t>
            </a:r>
            <a:r>
              <a:rPr sz="2100" spc="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gráficos</a:t>
            </a:r>
            <a:r>
              <a:rPr sz="2100" spc="1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barras</a:t>
            </a:r>
            <a:r>
              <a:rPr sz="2100" spc="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fornecem </a:t>
            </a:r>
            <a:r>
              <a:rPr sz="2100" spc="-5" dirty="0">
                <a:latin typeface="Calibri"/>
                <a:cs typeface="Calibri"/>
              </a:rPr>
              <a:t> espaço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entre</a:t>
            </a:r>
            <a:r>
              <a:rPr sz="2100" dirty="0">
                <a:latin typeface="Calibri"/>
                <a:cs typeface="Calibri"/>
              </a:rPr>
              <a:t> as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categorias,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cada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barra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seja </a:t>
            </a:r>
            <a:r>
              <a:rPr sz="2100" spc="-10" dirty="0">
                <a:latin typeface="Calibri"/>
                <a:cs typeface="Calibri"/>
              </a:rPr>
              <a:t>facilmente</a:t>
            </a:r>
            <a:r>
              <a:rPr sz="2100" spc="-5" dirty="0">
                <a:latin typeface="Calibri"/>
                <a:cs typeface="Calibri"/>
              </a:rPr>
              <a:t> distinguida.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135" y="4780200"/>
            <a:ext cx="1696248" cy="14955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9588" y="4626864"/>
            <a:ext cx="3183911" cy="17943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006" y="3753044"/>
            <a:ext cx="507682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</a:t>
            </a:r>
            <a:r>
              <a:rPr sz="5750" spc="-20" dirty="0">
                <a:latin typeface="Calibri"/>
                <a:cs typeface="Calibri"/>
              </a:rPr>
              <a:t> </a:t>
            </a:r>
            <a:r>
              <a:rPr sz="5750" spc="-10" dirty="0">
                <a:latin typeface="Calibri"/>
                <a:cs typeface="Calibri"/>
              </a:rPr>
              <a:t>de</a:t>
            </a:r>
            <a:r>
              <a:rPr sz="5750" spc="-30" dirty="0">
                <a:latin typeface="Calibri"/>
                <a:cs typeface="Calibri"/>
              </a:rPr>
              <a:t> </a:t>
            </a:r>
            <a:r>
              <a:rPr sz="5750" spc="-50" dirty="0">
                <a:latin typeface="Calibri"/>
                <a:cs typeface="Calibri"/>
              </a:rPr>
              <a:t>Barras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31"/>
                  </a:lnTo>
                  <a:lnTo>
                    <a:pt x="597659" y="18933"/>
                  </a:lnTo>
                  <a:lnTo>
                    <a:pt x="644960" y="19541"/>
                  </a:lnTo>
                  <a:lnTo>
                    <a:pt x="691650" y="19428"/>
                  </a:lnTo>
                  <a:lnTo>
                    <a:pt x="738065" y="18771"/>
                  </a:lnTo>
                  <a:lnTo>
                    <a:pt x="784542" y="17743"/>
                  </a:lnTo>
                  <a:lnTo>
                    <a:pt x="831420" y="16519"/>
                  </a:lnTo>
                  <a:lnTo>
                    <a:pt x="879033" y="15275"/>
                  </a:lnTo>
                  <a:lnTo>
                    <a:pt x="927721" y="14184"/>
                  </a:lnTo>
                  <a:lnTo>
                    <a:pt x="977819" y="13423"/>
                  </a:lnTo>
                  <a:lnTo>
                    <a:pt x="1029666" y="13165"/>
                  </a:lnTo>
                  <a:lnTo>
                    <a:pt x="1083597" y="135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187" y="1297333"/>
            <a:ext cx="5120774" cy="24604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439420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0" dirty="0">
                <a:solidFill>
                  <a:srgbClr val="000000"/>
                </a:solidFill>
              </a:rPr>
              <a:t>Gráficos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</a:t>
            </a:r>
            <a:r>
              <a:rPr sz="4700" spc="-10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Barras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61010"/>
            <a:ext cx="9004300" cy="3157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3360" marR="41910" indent="-201295">
              <a:lnSpc>
                <a:spcPct val="111700"/>
              </a:lnSpc>
              <a:spcBef>
                <a:spcPts val="9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 </a:t>
            </a:r>
            <a:r>
              <a:rPr sz="1900" dirty="0">
                <a:latin typeface="Calibri"/>
                <a:cs typeface="Calibri"/>
              </a:rPr>
              <a:t>gráficos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barras </a:t>
            </a:r>
            <a:r>
              <a:rPr sz="1900" spc="15" dirty="0">
                <a:latin typeface="Calibri"/>
                <a:cs typeface="Calibri"/>
              </a:rPr>
              <a:t>nos </a:t>
            </a:r>
            <a:r>
              <a:rPr sz="1900" spc="10" dirty="0">
                <a:latin typeface="Calibri"/>
                <a:cs typeface="Calibri"/>
              </a:rPr>
              <a:t>permitem </a:t>
            </a:r>
            <a:r>
              <a:rPr sz="1900" spc="5" dirty="0">
                <a:latin typeface="Calibri"/>
                <a:cs typeface="Calibri"/>
              </a:rPr>
              <a:t>comparar </a:t>
            </a:r>
            <a:r>
              <a:rPr sz="1900" dirty="0">
                <a:latin typeface="Calibri"/>
                <a:cs typeface="Calibri"/>
              </a:rPr>
              <a:t>valores </a:t>
            </a:r>
            <a:r>
              <a:rPr sz="1900" spc="10" dirty="0">
                <a:latin typeface="Calibri"/>
                <a:cs typeface="Calibri"/>
              </a:rPr>
              <a:t>numéricos </a:t>
            </a:r>
            <a:r>
              <a:rPr sz="1900" spc="15" dirty="0">
                <a:latin typeface="Calibri"/>
                <a:cs typeface="Calibri"/>
              </a:rPr>
              <a:t>como </a:t>
            </a:r>
            <a:r>
              <a:rPr sz="1900" spc="10" dirty="0">
                <a:latin typeface="Calibri"/>
                <a:cs typeface="Calibri"/>
              </a:rPr>
              <a:t>números </a:t>
            </a:r>
            <a:r>
              <a:rPr sz="1900" dirty="0">
                <a:latin typeface="Calibri"/>
                <a:cs typeface="Calibri"/>
              </a:rPr>
              <a:t>inteiros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dirty="0">
                <a:latin typeface="Calibri"/>
                <a:cs typeface="Calibri"/>
              </a:rPr>
              <a:t>porcentagens, </a:t>
            </a:r>
            <a:r>
              <a:rPr sz="1900" spc="10" dirty="0">
                <a:latin typeface="Calibri"/>
                <a:cs typeface="Calibri"/>
              </a:rPr>
              <a:t>usando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5" dirty="0">
                <a:latin typeface="Calibri"/>
                <a:cs typeface="Calibri"/>
              </a:rPr>
              <a:t>comprimento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cada barra </a:t>
            </a:r>
            <a:r>
              <a:rPr sz="1900" dirty="0">
                <a:latin typeface="Calibri"/>
                <a:cs typeface="Calibri"/>
              </a:rPr>
              <a:t>para representar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5" dirty="0">
                <a:latin typeface="Calibri"/>
                <a:cs typeface="Calibri"/>
              </a:rPr>
              <a:t>valor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cada 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variável.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Por </a:t>
            </a:r>
            <a:r>
              <a:rPr sz="1900" dirty="0">
                <a:latin typeface="Calibri"/>
                <a:cs typeface="Calibri"/>
              </a:rPr>
              <a:t>exemplo, gráficos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barras </a:t>
            </a:r>
            <a:r>
              <a:rPr sz="1900" spc="5" dirty="0">
                <a:latin typeface="Calibri"/>
                <a:cs typeface="Calibri"/>
              </a:rPr>
              <a:t>mostram variações </a:t>
            </a:r>
            <a:r>
              <a:rPr sz="1900" spc="20" dirty="0">
                <a:latin typeface="Calibri"/>
                <a:cs typeface="Calibri"/>
              </a:rPr>
              <a:t>em </a:t>
            </a:r>
            <a:r>
              <a:rPr sz="1900" spc="5" dirty="0">
                <a:latin typeface="Calibri"/>
                <a:cs typeface="Calibri"/>
              </a:rPr>
              <a:t>categorias </a:t>
            </a:r>
            <a:r>
              <a:rPr sz="1900" spc="15" dirty="0">
                <a:latin typeface="Calibri"/>
                <a:cs typeface="Calibri"/>
              </a:rPr>
              <a:t>ou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subcategorias </a:t>
            </a:r>
            <a:r>
              <a:rPr sz="1900" spc="10" dirty="0">
                <a:latin typeface="Calibri"/>
                <a:cs typeface="Calibri"/>
              </a:rPr>
              <a:t>dimensionando </a:t>
            </a:r>
            <a:r>
              <a:rPr sz="1900" dirty="0">
                <a:latin typeface="Calibri"/>
                <a:cs typeface="Calibri"/>
              </a:rPr>
              <a:t>largura </a:t>
            </a:r>
            <a:r>
              <a:rPr sz="1900" spc="5" dirty="0">
                <a:latin typeface="Calibri"/>
                <a:cs typeface="Calibri"/>
              </a:rPr>
              <a:t>ou altura </a:t>
            </a:r>
            <a:r>
              <a:rPr sz="1900" spc="20" dirty="0">
                <a:latin typeface="Calibri"/>
                <a:cs typeface="Calibri"/>
              </a:rPr>
              <a:t>em </a:t>
            </a:r>
            <a:r>
              <a:rPr sz="1900" dirty="0">
                <a:latin typeface="Calibri"/>
                <a:cs typeface="Calibri"/>
              </a:rPr>
              <a:t>barras </a:t>
            </a:r>
            <a:r>
              <a:rPr sz="1900" spc="10" dirty="0">
                <a:latin typeface="Calibri"/>
                <a:cs typeface="Calibri"/>
              </a:rPr>
              <a:t>simples, </a:t>
            </a:r>
            <a:r>
              <a:rPr sz="1900" spc="5" dirty="0">
                <a:latin typeface="Calibri"/>
                <a:cs typeface="Calibri"/>
              </a:rPr>
              <a:t>espaçadas </a:t>
            </a:r>
            <a:r>
              <a:rPr sz="1900" spc="15" dirty="0">
                <a:latin typeface="Calibri"/>
                <a:cs typeface="Calibri"/>
              </a:rPr>
              <a:t>ou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retângulos.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114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 </a:t>
            </a:r>
            <a:r>
              <a:rPr sz="1900" dirty="0">
                <a:latin typeface="Calibri"/>
                <a:cs typeface="Calibri"/>
              </a:rPr>
              <a:t>gráficos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barras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mostram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comparação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valores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diferentes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em </a:t>
            </a:r>
            <a:r>
              <a:rPr sz="1900" spc="5" dirty="0">
                <a:latin typeface="Calibri"/>
                <a:cs typeface="Calibri"/>
              </a:rPr>
              <a:t>subcategorias.</a:t>
            </a:r>
            <a:endParaRPr sz="1900">
              <a:latin typeface="Calibri"/>
              <a:cs typeface="Calibri"/>
            </a:endParaRPr>
          </a:p>
          <a:p>
            <a:pPr marL="213360" marR="79375" indent="-201295">
              <a:lnSpc>
                <a:spcPct val="111600"/>
              </a:lnSpc>
              <a:spcBef>
                <a:spcPts val="8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-5" dirty="0">
                <a:latin typeface="Calibri"/>
                <a:cs typeface="Calibri"/>
              </a:rPr>
              <a:t>Por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exemplo,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gráficos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 barras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podem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mostrar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quanto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dinheiro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pequena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empresa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gasta </a:t>
            </a:r>
            <a:r>
              <a:rPr sz="1900" spc="15" dirty="0">
                <a:latin typeface="Calibri"/>
                <a:cs typeface="Calibri"/>
              </a:rPr>
              <a:t>por </a:t>
            </a:r>
            <a:r>
              <a:rPr sz="1900" spc="10" dirty="0">
                <a:latin typeface="Calibri"/>
                <a:cs typeface="Calibri"/>
              </a:rPr>
              <a:t>tipo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despesa. Eles também </a:t>
            </a:r>
            <a:r>
              <a:rPr sz="1900" spc="15" dirty="0">
                <a:latin typeface="Calibri"/>
                <a:cs typeface="Calibri"/>
              </a:rPr>
              <a:t>podem </a:t>
            </a:r>
            <a:r>
              <a:rPr sz="1900" dirty="0">
                <a:latin typeface="Calibri"/>
                <a:cs typeface="Calibri"/>
              </a:rPr>
              <a:t>mostrar </a:t>
            </a:r>
            <a:r>
              <a:rPr sz="1900" spc="5" dirty="0">
                <a:latin typeface="Calibri"/>
                <a:cs typeface="Calibri"/>
              </a:rPr>
              <a:t>quantos </a:t>
            </a:r>
            <a:r>
              <a:rPr sz="1900" dirty="0">
                <a:latin typeface="Calibri"/>
                <a:cs typeface="Calibri"/>
              </a:rPr>
              <a:t>itens diferentes </a:t>
            </a:r>
            <a:r>
              <a:rPr sz="1900" spc="5" dirty="0">
                <a:latin typeface="Calibri"/>
                <a:cs typeface="Calibri"/>
              </a:rPr>
              <a:t>cada 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departamento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vendeu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</a:t>
            </a:r>
            <a:r>
              <a:rPr sz="1900" spc="20" dirty="0">
                <a:latin typeface="Calibri"/>
                <a:cs typeface="Calibri"/>
              </a:rPr>
              <a:t> uma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loja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um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intervalo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tempo</a:t>
            </a:r>
            <a:r>
              <a:rPr sz="1900" dirty="0">
                <a:latin typeface="Calibri"/>
                <a:cs typeface="Calibri"/>
              </a:rPr>
              <a:t> consistente.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143" y="1305655"/>
            <a:ext cx="614870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25" dirty="0">
                <a:solidFill>
                  <a:srgbClr val="000000"/>
                </a:solidFill>
              </a:rPr>
              <a:t>Quando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usar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gráficos</a:t>
            </a:r>
            <a:r>
              <a:rPr sz="3850" spc="-2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barras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4196" y="2216870"/>
            <a:ext cx="85115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88205" algn="l"/>
              </a:tabLst>
            </a:pPr>
            <a:r>
              <a:rPr sz="2100" b="1" spc="-5" dirty="0">
                <a:latin typeface="Calibri"/>
                <a:cs typeface="Calibri"/>
              </a:rPr>
              <a:t>Num</a:t>
            </a:r>
            <a:r>
              <a:rPr sz="2100" b="1" dirty="0">
                <a:latin typeface="Calibri"/>
                <a:cs typeface="Calibri"/>
              </a:rPr>
              <a:t> bom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gráfico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barras:	</a:t>
            </a:r>
            <a:r>
              <a:rPr sz="2100" b="1" dirty="0">
                <a:latin typeface="Calibri"/>
                <a:cs typeface="Calibri"/>
              </a:rPr>
              <a:t>Ao</a:t>
            </a:r>
            <a:r>
              <a:rPr sz="2100" b="1" spc="-1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criar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um</a:t>
            </a:r>
            <a:r>
              <a:rPr sz="2100" b="1" spc="-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gráfico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1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barras,</a:t>
            </a:r>
            <a:r>
              <a:rPr sz="2100" b="1" spc="4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não: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201" y="2866150"/>
            <a:ext cx="3956685" cy="28282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8445" indent="-246379">
              <a:lnSpc>
                <a:spcPct val="100000"/>
              </a:lnSpc>
              <a:spcBef>
                <a:spcPts val="68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5" dirty="0">
                <a:latin typeface="Calibri"/>
                <a:cs typeface="Calibri"/>
              </a:rPr>
              <a:t>A </a:t>
            </a:r>
            <a:r>
              <a:rPr sz="2450" spc="-5" dirty="0">
                <a:latin typeface="Calibri"/>
                <a:cs typeface="Calibri"/>
              </a:rPr>
              <a:t>base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começa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em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zero;</a:t>
            </a:r>
            <a:endParaRPr sz="2450">
              <a:latin typeface="Calibri"/>
              <a:cs typeface="Calibri"/>
            </a:endParaRPr>
          </a:p>
          <a:p>
            <a:pPr marL="213360" marR="866140" indent="-201295">
              <a:lnSpc>
                <a:spcPts val="2650"/>
              </a:lnSpc>
              <a:spcBef>
                <a:spcPts val="91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Os</a:t>
            </a:r>
            <a:r>
              <a:rPr sz="2450" spc="-15" dirty="0">
                <a:latin typeface="Calibri"/>
                <a:cs typeface="Calibri"/>
              </a:rPr>
              <a:t> eixos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são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rotulados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claramente;</a:t>
            </a:r>
            <a:endParaRPr sz="2450">
              <a:latin typeface="Calibri"/>
              <a:cs typeface="Calibri"/>
            </a:endParaRPr>
          </a:p>
          <a:p>
            <a:pPr marL="213360" marR="273685" indent="-201295">
              <a:lnSpc>
                <a:spcPts val="2650"/>
              </a:lnSpc>
              <a:spcBef>
                <a:spcPts val="88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As </a:t>
            </a:r>
            <a:r>
              <a:rPr sz="2450" spc="-15" dirty="0">
                <a:latin typeface="Calibri"/>
                <a:cs typeface="Calibri"/>
              </a:rPr>
              <a:t>cores </a:t>
            </a:r>
            <a:r>
              <a:rPr sz="2450" spc="-10" dirty="0">
                <a:latin typeface="Calibri"/>
                <a:cs typeface="Calibri"/>
              </a:rPr>
              <a:t>são consistentes </a:t>
            </a:r>
            <a:r>
              <a:rPr sz="2450" spc="5" dirty="0">
                <a:latin typeface="Calibri"/>
                <a:cs typeface="Calibri"/>
              </a:rPr>
              <a:t>e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definidas;</a:t>
            </a:r>
            <a:endParaRPr sz="2450">
              <a:latin typeface="Calibri"/>
              <a:cs typeface="Calibri"/>
            </a:endParaRPr>
          </a:p>
          <a:p>
            <a:pPr marL="213360" marR="5080" indent="-201295">
              <a:lnSpc>
                <a:spcPts val="2650"/>
              </a:lnSpc>
              <a:spcBef>
                <a:spcPts val="88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5" dirty="0">
                <a:latin typeface="Calibri"/>
                <a:cs typeface="Calibri"/>
              </a:rPr>
              <a:t>O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gráfico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</a:t>
            </a:r>
            <a:r>
              <a:rPr sz="2450" spc="-15" dirty="0">
                <a:latin typeface="Calibri"/>
                <a:cs typeface="Calibri"/>
              </a:rPr>
              <a:t> barras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não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exibe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muitas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barras.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9839" y="2939282"/>
            <a:ext cx="4216400" cy="19704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4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-20" dirty="0">
                <a:latin typeface="Calibri"/>
                <a:cs typeface="Calibri"/>
              </a:rPr>
              <a:t>Faça </a:t>
            </a:r>
            <a:r>
              <a:rPr sz="2450" spc="-5" dirty="0">
                <a:latin typeface="Calibri"/>
                <a:cs typeface="Calibri"/>
              </a:rPr>
              <a:t>com </a:t>
            </a:r>
            <a:r>
              <a:rPr sz="2450" dirty="0">
                <a:latin typeface="Calibri"/>
                <a:cs typeface="Calibri"/>
              </a:rPr>
              <a:t>que </a:t>
            </a:r>
            <a:r>
              <a:rPr sz="2450" spc="-5" dirty="0">
                <a:latin typeface="Calibri"/>
                <a:cs typeface="Calibri"/>
              </a:rPr>
              <a:t>cada </a:t>
            </a:r>
            <a:r>
              <a:rPr sz="2450" spc="-10" dirty="0">
                <a:latin typeface="Calibri"/>
                <a:cs typeface="Calibri"/>
              </a:rPr>
              <a:t>barra </a:t>
            </a:r>
            <a:r>
              <a:rPr sz="2450" dirty="0">
                <a:latin typeface="Calibri"/>
                <a:cs typeface="Calibri"/>
              </a:rPr>
              <a:t>tenha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uma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largura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diferente;</a:t>
            </a:r>
            <a:endParaRPr sz="2450">
              <a:latin typeface="Calibri"/>
              <a:cs typeface="Calibri"/>
            </a:endParaRPr>
          </a:p>
          <a:p>
            <a:pPr marL="213360" marR="633095" indent="-201295">
              <a:lnSpc>
                <a:spcPts val="2650"/>
              </a:lnSpc>
              <a:spcBef>
                <a:spcPts val="88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Coloque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muitas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barras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em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subcategorias;</a:t>
            </a:r>
            <a:endParaRPr sz="2450">
              <a:latin typeface="Calibri"/>
              <a:cs typeface="Calibri"/>
            </a:endParaRPr>
          </a:p>
          <a:p>
            <a:pPr marL="258445" indent="-246379">
              <a:lnSpc>
                <a:spcPct val="100000"/>
              </a:lnSpc>
              <a:spcBef>
                <a:spcPts val="55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-10" dirty="0">
                <a:latin typeface="Calibri"/>
                <a:cs typeface="Calibri"/>
              </a:rPr>
              <a:t>Deixe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os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eixos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sem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rótulo.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3761740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Exemplo </a:t>
            </a:r>
            <a:r>
              <a:rPr sz="4350" spc="15" dirty="0">
                <a:solidFill>
                  <a:srgbClr val="000000"/>
                </a:solidFill>
              </a:rPr>
              <a:t>de </a:t>
            </a:r>
            <a:r>
              <a:rPr sz="4350" spc="20" dirty="0">
                <a:solidFill>
                  <a:srgbClr val="000000"/>
                </a:solidFill>
              </a:rPr>
              <a:t> </a:t>
            </a:r>
            <a:r>
              <a:rPr sz="4350" spc="-30" dirty="0">
                <a:solidFill>
                  <a:srgbClr val="000000"/>
                </a:solidFill>
              </a:rPr>
              <a:t>gráfico</a:t>
            </a:r>
            <a:r>
              <a:rPr sz="4350" spc="-20" dirty="0">
                <a:solidFill>
                  <a:srgbClr val="000000"/>
                </a:solidFill>
              </a:rPr>
              <a:t> </a:t>
            </a:r>
            <a:r>
              <a:rPr sz="4350" spc="-5" dirty="0">
                <a:solidFill>
                  <a:srgbClr val="000000"/>
                </a:solidFill>
              </a:rPr>
              <a:t>de</a:t>
            </a:r>
            <a:r>
              <a:rPr sz="4350" spc="-25" dirty="0">
                <a:solidFill>
                  <a:srgbClr val="000000"/>
                </a:solidFill>
              </a:rPr>
              <a:t> barras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88603"/>
            <a:ext cx="8259445" cy="20878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359"/>
              </a:spcBef>
            </a:pPr>
            <a:r>
              <a:rPr sz="1900" spc="-5" dirty="0">
                <a:latin typeface="Calibri"/>
                <a:cs typeface="Calibri"/>
              </a:rPr>
              <a:t>Este </a:t>
            </a:r>
            <a:r>
              <a:rPr sz="1900" dirty="0">
                <a:latin typeface="Calibri"/>
                <a:cs typeface="Calibri"/>
              </a:rPr>
              <a:t>gráfico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barras </a:t>
            </a:r>
            <a:r>
              <a:rPr sz="1900" spc="20" dirty="0">
                <a:latin typeface="Calibri"/>
                <a:cs typeface="Calibri"/>
              </a:rPr>
              <a:t>mede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5" dirty="0">
                <a:latin typeface="Calibri"/>
                <a:cs typeface="Calibri"/>
              </a:rPr>
              <a:t>número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empréstimos </a:t>
            </a:r>
            <a:r>
              <a:rPr sz="1900" spc="10" dirty="0">
                <a:latin typeface="Calibri"/>
                <a:cs typeface="Calibri"/>
              </a:rPr>
              <a:t>recebidos em cada </a:t>
            </a:r>
            <a:r>
              <a:rPr sz="1900" dirty="0">
                <a:latin typeface="Calibri"/>
                <a:cs typeface="Calibri"/>
              </a:rPr>
              <a:t>setor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negócios.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Uma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única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é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usada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 dados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classificados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maior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para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menor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As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etiquetas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legíveis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20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eixo</a:t>
            </a:r>
            <a:r>
              <a:rPr sz="1900" spc="5" dirty="0">
                <a:latin typeface="Calibri"/>
                <a:cs typeface="Calibri"/>
              </a:rPr>
              <a:t> começa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em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zero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7671" y="3753611"/>
            <a:ext cx="4546091" cy="238963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571627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gráfico</a:t>
            </a:r>
            <a:r>
              <a:rPr sz="3850" spc="-4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25" dirty="0">
                <a:solidFill>
                  <a:srgbClr val="000000"/>
                </a:solidFill>
              </a:rPr>
              <a:t>barras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169676"/>
            <a:ext cx="4375785" cy="23177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3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228600" marR="5080" indent="-201295">
              <a:lnSpc>
                <a:spcPct val="90200"/>
              </a:lnSpc>
              <a:spcBef>
                <a:spcPts val="635"/>
              </a:spcBef>
              <a:buSzPct val="95238"/>
              <a:buFont typeface="Wingdings"/>
              <a:buChar char=""/>
              <a:tabLst>
                <a:tab pos="238760" algn="l"/>
              </a:tabLst>
            </a:pPr>
            <a:r>
              <a:rPr sz="2100" spc="-15" dirty="0">
                <a:latin typeface="Calibri"/>
                <a:cs typeface="Calibri"/>
              </a:rPr>
              <a:t>Este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gráfico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barras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confunde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leitor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porque</a:t>
            </a:r>
            <a:r>
              <a:rPr sz="2100" dirty="0">
                <a:latin typeface="Calibri"/>
                <a:cs typeface="Calibri"/>
              </a:rPr>
              <a:t> seu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eixo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começa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em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zero</a:t>
            </a:r>
            <a:r>
              <a:rPr sz="2100" dirty="0">
                <a:latin typeface="Calibri"/>
                <a:cs typeface="Calibri"/>
              </a:rPr>
              <a:t> e as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barras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não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são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classificadas.</a:t>
            </a:r>
            <a:endParaRPr sz="2100">
              <a:latin typeface="Calibri"/>
              <a:cs typeface="Calibri"/>
            </a:endParaRPr>
          </a:p>
          <a:p>
            <a:pPr marL="228600" marR="66675" indent="-201295">
              <a:lnSpc>
                <a:spcPct val="90200"/>
              </a:lnSpc>
              <a:spcBef>
                <a:spcPts val="869"/>
              </a:spcBef>
              <a:buSzPct val="95238"/>
              <a:buFont typeface="Wingdings"/>
              <a:buChar char=""/>
              <a:tabLst>
                <a:tab pos="238760" algn="l"/>
              </a:tabLst>
            </a:pPr>
            <a:r>
              <a:rPr sz="2100" spc="-5" dirty="0">
                <a:latin typeface="Calibri"/>
                <a:cs typeface="Calibri"/>
              </a:rPr>
              <a:t>Os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usuários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podem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ser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facilmente </a:t>
            </a:r>
            <a:r>
              <a:rPr sz="2100" spc="-10" dirty="0">
                <a:latin typeface="Calibri"/>
                <a:cs typeface="Calibri"/>
              </a:rPr>
              <a:t> enganados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devido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à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posição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inicial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eixo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vertical.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2" y="2169676"/>
            <a:ext cx="4371975" cy="22066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15" dirty="0">
                <a:latin typeface="Calibri"/>
                <a:cs typeface="Calibri"/>
              </a:rPr>
              <a:t> Alternativa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63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Certificar-se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eixo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comece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zero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evita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confusão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iniciar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uma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linha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base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universalmente 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compreendida</a:t>
            </a:r>
            <a:r>
              <a:rPr sz="2100" spc="4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 as </a:t>
            </a:r>
            <a:r>
              <a:rPr sz="2100" spc="-10" dirty="0">
                <a:latin typeface="Calibri"/>
                <a:cs typeface="Calibri"/>
              </a:rPr>
              <a:t>barras </a:t>
            </a:r>
            <a:r>
              <a:rPr sz="2100" spc="-5" dirty="0">
                <a:latin typeface="Calibri"/>
                <a:cs typeface="Calibri"/>
              </a:rPr>
              <a:t> classificadas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facilitam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identificação 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classificação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nas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subcategorias.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768" y="4688137"/>
            <a:ext cx="3877887" cy="19663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7800" y="4642284"/>
            <a:ext cx="3881505" cy="19622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243" y="1645493"/>
            <a:ext cx="2847340" cy="11468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405"/>
              </a:spcBef>
            </a:pPr>
            <a:r>
              <a:rPr sz="2600" spc="-25" dirty="0">
                <a:solidFill>
                  <a:srgbClr val="000000"/>
                </a:solidFill>
              </a:rPr>
              <a:t>Verificando</a:t>
            </a:r>
            <a:r>
              <a:rPr sz="2600" spc="5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os </a:t>
            </a:r>
            <a:r>
              <a:rPr sz="2600" dirty="0">
                <a:solidFill>
                  <a:srgbClr val="000000"/>
                </a:solidFill>
              </a:rPr>
              <a:t> </a:t>
            </a:r>
            <a:r>
              <a:rPr sz="2600" spc="-15" dirty="0">
                <a:solidFill>
                  <a:srgbClr val="000000"/>
                </a:solidFill>
              </a:rPr>
              <a:t>requisitos</a:t>
            </a:r>
            <a:r>
              <a:rPr sz="2600" spc="4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de 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spc="-20" dirty="0">
                <a:solidFill>
                  <a:srgbClr val="000000"/>
                </a:solidFill>
              </a:rPr>
              <a:t>Hardware</a:t>
            </a:r>
            <a:r>
              <a:rPr sz="2600" spc="-10" dirty="0">
                <a:solidFill>
                  <a:srgbClr val="000000"/>
                </a:solidFill>
              </a:rPr>
              <a:t> </a:t>
            </a:r>
            <a:r>
              <a:rPr sz="2600" spc="5" dirty="0">
                <a:solidFill>
                  <a:srgbClr val="000000"/>
                </a:solidFill>
              </a:rPr>
              <a:t>e</a:t>
            </a:r>
            <a:r>
              <a:rPr sz="2600" spc="-35" dirty="0">
                <a:solidFill>
                  <a:srgbClr val="000000"/>
                </a:solidFill>
              </a:rPr>
              <a:t> </a:t>
            </a:r>
            <a:r>
              <a:rPr sz="2600" spc="-20" dirty="0">
                <a:solidFill>
                  <a:srgbClr val="000000"/>
                </a:solidFill>
              </a:rPr>
              <a:t>Software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314" y="3216676"/>
            <a:ext cx="2866390" cy="23939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13360" marR="347345" indent="-201295">
              <a:lnSpc>
                <a:spcPct val="91300"/>
              </a:lnSpc>
              <a:spcBef>
                <a:spcPts val="33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Selecionar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no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b="1" spc="10" dirty="0">
                <a:latin typeface="Calibri"/>
                <a:cs typeface="Calibri"/>
              </a:rPr>
              <a:t>Iniciar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as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Configurações </a:t>
            </a:r>
            <a:r>
              <a:rPr sz="1900" b="1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(engrenagem);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5" dirty="0">
                <a:latin typeface="Calibri"/>
                <a:cs typeface="Calibri"/>
              </a:rPr>
              <a:t>Clicar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em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Sistema</a:t>
            </a:r>
            <a:r>
              <a:rPr sz="1900" spc="5" dirty="0">
                <a:latin typeface="Calibri"/>
                <a:cs typeface="Calibri"/>
              </a:rPr>
              <a:t>/</a:t>
            </a:r>
            <a:r>
              <a:rPr sz="1900" b="1" spc="5" dirty="0">
                <a:latin typeface="Calibri"/>
                <a:cs typeface="Calibri"/>
              </a:rPr>
              <a:t>Sobre</a:t>
            </a:r>
            <a:r>
              <a:rPr sz="1900" spc="5" dirty="0">
                <a:latin typeface="Calibri"/>
                <a:cs typeface="Calibri"/>
              </a:rPr>
              <a:t>;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91200"/>
              </a:lnSpc>
              <a:spcBef>
                <a:spcPts val="885"/>
              </a:spcBef>
            </a:pPr>
            <a:r>
              <a:rPr sz="1900" dirty="0">
                <a:latin typeface="Calibri"/>
                <a:cs typeface="Calibri"/>
              </a:rPr>
              <a:t>Nesta </a:t>
            </a:r>
            <a:r>
              <a:rPr sz="1900" spc="5" dirty="0">
                <a:latin typeface="Calibri"/>
                <a:cs typeface="Calibri"/>
              </a:rPr>
              <a:t>área </a:t>
            </a:r>
            <a:r>
              <a:rPr sz="1900" spc="10" dirty="0">
                <a:latin typeface="Calibri"/>
                <a:cs typeface="Calibri"/>
              </a:rPr>
              <a:t>você </a:t>
            </a:r>
            <a:r>
              <a:rPr sz="1900" spc="5" dirty="0">
                <a:latin typeface="Calibri"/>
                <a:cs typeface="Calibri"/>
              </a:rPr>
              <a:t>poderá 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verificar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as</a:t>
            </a:r>
            <a:r>
              <a:rPr sz="1900" dirty="0">
                <a:latin typeface="Calibri"/>
                <a:cs typeface="Calibri"/>
              </a:rPr>
              <a:t> características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Hardware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5" dirty="0">
                <a:latin typeface="Calibri"/>
                <a:cs typeface="Calibri"/>
              </a:rPr>
              <a:t>Software </a:t>
            </a:r>
            <a:r>
              <a:rPr sz="1900" spc="15" dirty="0">
                <a:latin typeface="Calibri"/>
                <a:cs typeface="Calibri"/>
              </a:rPr>
              <a:t>do </a:t>
            </a:r>
            <a:r>
              <a:rPr sz="1900" dirty="0">
                <a:latin typeface="Calibri"/>
                <a:cs typeface="Calibri"/>
              </a:rPr>
              <a:t>teu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computador.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796" y="1511808"/>
            <a:ext cx="5927525" cy="45384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67382" y="6438383"/>
            <a:ext cx="1492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115"/>
              </a:lnSpc>
            </a:pPr>
            <a:fld id="{81D60167-4931-47E6-BA6A-407CBD079E47}" type="slidenum"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006" y="3753044"/>
            <a:ext cx="493014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</a:t>
            </a:r>
            <a:r>
              <a:rPr sz="5750" spc="-25" dirty="0">
                <a:latin typeface="Calibri"/>
                <a:cs typeface="Calibri"/>
              </a:rPr>
              <a:t> </a:t>
            </a:r>
            <a:r>
              <a:rPr sz="5750" spc="-10" dirty="0">
                <a:latin typeface="Calibri"/>
                <a:cs typeface="Calibri"/>
              </a:rPr>
              <a:t>de</a:t>
            </a:r>
            <a:r>
              <a:rPr sz="5750" spc="-35" dirty="0">
                <a:latin typeface="Calibri"/>
                <a:cs typeface="Calibri"/>
              </a:rPr>
              <a:t> </a:t>
            </a:r>
            <a:r>
              <a:rPr sz="5750" spc="-40" dirty="0">
                <a:latin typeface="Calibri"/>
                <a:cs typeface="Calibri"/>
              </a:rPr>
              <a:t>linhas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31"/>
                  </a:lnTo>
                  <a:lnTo>
                    <a:pt x="597659" y="18933"/>
                  </a:lnTo>
                  <a:lnTo>
                    <a:pt x="644960" y="19541"/>
                  </a:lnTo>
                  <a:lnTo>
                    <a:pt x="691650" y="19428"/>
                  </a:lnTo>
                  <a:lnTo>
                    <a:pt x="738065" y="18771"/>
                  </a:lnTo>
                  <a:lnTo>
                    <a:pt x="784542" y="17743"/>
                  </a:lnTo>
                  <a:lnTo>
                    <a:pt x="831420" y="16519"/>
                  </a:lnTo>
                  <a:lnTo>
                    <a:pt x="879033" y="15275"/>
                  </a:lnTo>
                  <a:lnTo>
                    <a:pt x="927721" y="14184"/>
                  </a:lnTo>
                  <a:lnTo>
                    <a:pt x="977819" y="13423"/>
                  </a:lnTo>
                  <a:lnTo>
                    <a:pt x="1029666" y="13165"/>
                  </a:lnTo>
                  <a:lnTo>
                    <a:pt x="1083597" y="135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862" y="1167581"/>
            <a:ext cx="4144795" cy="28273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404114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0" dirty="0">
                <a:solidFill>
                  <a:srgbClr val="000000"/>
                </a:solidFill>
              </a:rPr>
              <a:t>Gráficos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linha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34" y="2476016"/>
            <a:ext cx="9057640" cy="356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334010" indent="-201295">
              <a:lnSpc>
                <a:spcPct val="100200"/>
              </a:lnSpc>
              <a:spcBef>
                <a:spcPts val="9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gráfico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linhas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conecta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série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pontos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" dirty="0">
                <a:latin typeface="Calibri"/>
                <a:cs typeface="Calibri"/>
              </a:rPr>
              <a:t> dados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usando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linha.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Esse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tipo </a:t>
            </a:r>
            <a:r>
              <a:rPr sz="2100" dirty="0">
                <a:latin typeface="Calibri"/>
                <a:cs typeface="Calibri"/>
              </a:rPr>
              <a:t>de </a:t>
            </a:r>
            <a:r>
              <a:rPr sz="2100" spc="-15" dirty="0">
                <a:latin typeface="Calibri"/>
                <a:cs typeface="Calibri"/>
              </a:rPr>
              <a:t>gráfico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apresenta</a:t>
            </a:r>
            <a:r>
              <a:rPr sz="2100" spc="4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valores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sequenciais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ajudá-lo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identificar </a:t>
            </a:r>
            <a:r>
              <a:rPr sz="2100" spc="-5" dirty="0">
                <a:latin typeface="Calibri"/>
                <a:cs typeface="Calibri"/>
              </a:rPr>
              <a:t> tendências.</a:t>
            </a:r>
            <a:endParaRPr sz="2100" dirty="0">
              <a:latin typeface="Calibri"/>
              <a:cs typeface="Calibri"/>
            </a:endParaRPr>
          </a:p>
          <a:p>
            <a:pPr marL="213360" marR="99060" indent="-201295">
              <a:lnSpc>
                <a:spcPct val="100200"/>
              </a:lnSpc>
              <a:spcBef>
                <a:spcPts val="869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latin typeface="Calibri"/>
                <a:cs typeface="Calibri"/>
              </a:rPr>
              <a:t>Na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maioria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vezes,</a:t>
            </a:r>
            <a:r>
              <a:rPr sz="2100" spc="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eixo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x </a:t>
            </a:r>
            <a:r>
              <a:rPr sz="2100" spc="-15" dirty="0">
                <a:latin typeface="Calibri"/>
                <a:cs typeface="Calibri"/>
              </a:rPr>
              <a:t>(eixo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horizontal)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representa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uma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progressão 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sequencial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valores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eixo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 </a:t>
            </a:r>
            <a:r>
              <a:rPr sz="2100" spc="-15" dirty="0">
                <a:latin typeface="Calibri"/>
                <a:cs typeface="Calibri"/>
              </a:rPr>
              <a:t>(eixo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vertical)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informa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valores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uma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métrica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selecionada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nessa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progressão.</a:t>
            </a:r>
            <a:endParaRPr sz="2100" dirty="0">
              <a:latin typeface="Calibri"/>
              <a:cs typeface="Calibri"/>
            </a:endParaRPr>
          </a:p>
          <a:p>
            <a:pPr marL="213360" marR="5080" indent="-201295">
              <a:lnSpc>
                <a:spcPct val="100000"/>
              </a:lnSpc>
              <a:spcBef>
                <a:spcPts val="89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latin typeface="Calibri"/>
                <a:cs typeface="Calibri"/>
              </a:rPr>
              <a:t>É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gráfico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comum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sendo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ótimo quando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você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deseja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mostrar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dados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longo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tempo.</a:t>
            </a:r>
            <a:endParaRPr sz="2100" dirty="0">
              <a:latin typeface="Calibri"/>
              <a:cs typeface="Calibri"/>
            </a:endParaRPr>
          </a:p>
          <a:p>
            <a:pPr marL="213360" marR="290195" indent="-201295">
              <a:lnSpc>
                <a:spcPct val="100499"/>
              </a:lnSpc>
              <a:spcBef>
                <a:spcPts val="86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caso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rastrear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interesse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consumidores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tipo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produto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serviço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</a:t>
            </a:r>
            <a:r>
              <a:rPr sz="2100" spc="-10" dirty="0">
                <a:latin typeface="Calibri"/>
                <a:cs typeface="Calibri"/>
              </a:rPr>
              <a:t> longo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 </a:t>
            </a:r>
            <a:r>
              <a:rPr sz="2100" dirty="0">
                <a:latin typeface="Calibri"/>
                <a:cs typeface="Calibri"/>
              </a:rPr>
              <a:t>ano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fazer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previsões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próximo</a:t>
            </a:r>
            <a:r>
              <a:rPr sz="2100" spc="-5" dirty="0">
                <a:latin typeface="Calibri"/>
                <a:cs typeface="Calibri"/>
              </a:rPr>
              <a:t> ano.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344741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Exemplo </a:t>
            </a:r>
            <a:r>
              <a:rPr sz="4350" spc="15" dirty="0">
                <a:solidFill>
                  <a:srgbClr val="000000"/>
                </a:solidFill>
              </a:rPr>
              <a:t>de </a:t>
            </a:r>
            <a:r>
              <a:rPr sz="4350" spc="20" dirty="0">
                <a:solidFill>
                  <a:srgbClr val="000000"/>
                </a:solidFill>
              </a:rPr>
              <a:t> </a:t>
            </a:r>
            <a:r>
              <a:rPr sz="4350" spc="-30" dirty="0">
                <a:solidFill>
                  <a:srgbClr val="000000"/>
                </a:solidFill>
              </a:rPr>
              <a:t>gráfico</a:t>
            </a:r>
            <a:r>
              <a:rPr sz="4350" spc="-25" dirty="0">
                <a:solidFill>
                  <a:srgbClr val="000000"/>
                </a:solidFill>
              </a:rPr>
              <a:t> </a:t>
            </a:r>
            <a:r>
              <a:rPr sz="4350" spc="-5" dirty="0">
                <a:solidFill>
                  <a:srgbClr val="000000"/>
                </a:solidFill>
              </a:rPr>
              <a:t>de</a:t>
            </a:r>
            <a:r>
              <a:rPr sz="4350" spc="-35" dirty="0">
                <a:solidFill>
                  <a:srgbClr val="000000"/>
                </a:solidFill>
              </a:rPr>
              <a:t> </a:t>
            </a:r>
            <a:r>
              <a:rPr sz="4350" spc="-15" dirty="0">
                <a:solidFill>
                  <a:srgbClr val="000000"/>
                </a:solidFill>
              </a:rPr>
              <a:t>linha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52" y="3065720"/>
            <a:ext cx="5574030" cy="29933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419734">
              <a:lnSpc>
                <a:spcPts val="1850"/>
              </a:lnSpc>
              <a:spcBef>
                <a:spcPts val="550"/>
              </a:spcBef>
            </a:pPr>
            <a:r>
              <a:rPr sz="1900" spc="-5" dirty="0">
                <a:latin typeface="Calibri"/>
                <a:cs typeface="Calibri"/>
              </a:rPr>
              <a:t>Este </a:t>
            </a:r>
            <a:r>
              <a:rPr sz="1900" dirty="0">
                <a:latin typeface="Calibri"/>
                <a:cs typeface="Calibri"/>
              </a:rPr>
              <a:t>gráfico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linhas segue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5" dirty="0">
                <a:latin typeface="Calibri"/>
                <a:cs typeface="Calibri"/>
              </a:rPr>
              <a:t>número de </a:t>
            </a:r>
            <a:r>
              <a:rPr sz="1900" spc="10" dirty="0">
                <a:latin typeface="Calibri"/>
                <a:cs typeface="Calibri"/>
              </a:rPr>
              <a:t>mutuários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medido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todos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os</a:t>
            </a:r>
            <a:r>
              <a:rPr sz="1900" spc="10" dirty="0">
                <a:latin typeface="Calibri"/>
                <a:cs typeface="Calibri"/>
              </a:rPr>
              <a:t> meses</a:t>
            </a:r>
            <a:r>
              <a:rPr sz="1900" spc="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ao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longo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vários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anos.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5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20" dirty="0">
                <a:latin typeface="Calibri"/>
                <a:cs typeface="Calibri"/>
              </a:rPr>
              <a:t>O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eixo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x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campo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data;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5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20" dirty="0">
                <a:latin typeface="Calibri"/>
                <a:cs typeface="Calibri"/>
              </a:rPr>
              <a:t>O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eixo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y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campo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quantitativo;</a:t>
            </a:r>
            <a:endParaRPr sz="1900">
              <a:latin typeface="Calibri"/>
              <a:cs typeface="Calibri"/>
            </a:endParaRPr>
          </a:p>
          <a:p>
            <a:pPr marL="213360" marR="670560" indent="-201295">
              <a:lnSpc>
                <a:spcPts val="1850"/>
              </a:lnSpc>
              <a:spcBef>
                <a:spcPts val="86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20" dirty="0">
                <a:latin typeface="Calibri"/>
                <a:cs typeface="Calibri"/>
              </a:rPr>
              <a:t>O</a:t>
            </a:r>
            <a:r>
              <a:rPr sz="1900" spc="5" dirty="0">
                <a:latin typeface="Calibri"/>
                <a:cs typeface="Calibri"/>
              </a:rPr>
              <a:t> primeiro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último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pontos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são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rotulados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por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contexto;</a:t>
            </a:r>
            <a:endParaRPr sz="1900">
              <a:latin typeface="Calibri"/>
              <a:cs typeface="Calibri"/>
            </a:endParaRPr>
          </a:p>
          <a:p>
            <a:pPr marL="213360" marR="5080" indent="-201295">
              <a:lnSpc>
                <a:spcPts val="1850"/>
              </a:lnSpc>
              <a:spcBef>
                <a:spcPts val="88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 </a:t>
            </a:r>
            <a:r>
              <a:rPr sz="1900" spc="5" dirty="0">
                <a:latin typeface="Calibri"/>
                <a:cs typeface="Calibri"/>
              </a:rPr>
              <a:t>rótulos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para </a:t>
            </a:r>
            <a:r>
              <a:rPr sz="1900" spc="10" dirty="0">
                <a:latin typeface="Calibri"/>
                <a:cs typeface="Calibri"/>
              </a:rPr>
              <a:t>cada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ponto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não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exibidos </a:t>
            </a:r>
            <a:r>
              <a:rPr sz="1900" spc="-409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para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reduzir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confusão;</a:t>
            </a:r>
            <a:endParaRPr sz="1900">
              <a:latin typeface="Calibri"/>
              <a:cs typeface="Calibri"/>
            </a:endParaRPr>
          </a:p>
          <a:p>
            <a:pPr marL="213360" marR="91440" indent="-201295">
              <a:lnSpc>
                <a:spcPts val="1860"/>
              </a:lnSpc>
              <a:spcBef>
                <a:spcPts val="86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5" dirty="0">
                <a:latin typeface="Calibri"/>
                <a:cs typeface="Calibri"/>
              </a:rPr>
              <a:t>As</a:t>
            </a:r>
            <a:r>
              <a:rPr sz="1900" spc="10" dirty="0">
                <a:latin typeface="Calibri"/>
                <a:cs typeface="Calibri"/>
              </a:rPr>
              <a:t> linhas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eixo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5" dirty="0">
                <a:latin typeface="Calibri"/>
                <a:cs typeface="Calibri"/>
              </a:rPr>
              <a:t>da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grade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visíveis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para </a:t>
            </a:r>
            <a:r>
              <a:rPr sz="1900" spc="10" dirty="0">
                <a:latin typeface="Calibri"/>
                <a:cs typeface="Calibri"/>
              </a:rPr>
              <a:t>ajudar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identificar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locais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pontos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dados.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3247" y="1713099"/>
            <a:ext cx="4122338" cy="27928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50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344741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Exemplo </a:t>
            </a:r>
            <a:r>
              <a:rPr sz="4350" spc="15" dirty="0">
                <a:solidFill>
                  <a:srgbClr val="000000"/>
                </a:solidFill>
              </a:rPr>
              <a:t>de </a:t>
            </a:r>
            <a:r>
              <a:rPr sz="4350" spc="20" dirty="0">
                <a:solidFill>
                  <a:srgbClr val="000000"/>
                </a:solidFill>
              </a:rPr>
              <a:t> </a:t>
            </a:r>
            <a:r>
              <a:rPr sz="4350" spc="-30" dirty="0">
                <a:solidFill>
                  <a:srgbClr val="000000"/>
                </a:solidFill>
              </a:rPr>
              <a:t>gráfico</a:t>
            </a:r>
            <a:r>
              <a:rPr sz="4350" spc="-25" dirty="0">
                <a:solidFill>
                  <a:srgbClr val="000000"/>
                </a:solidFill>
              </a:rPr>
              <a:t> </a:t>
            </a:r>
            <a:r>
              <a:rPr sz="4350" spc="-5" dirty="0">
                <a:solidFill>
                  <a:srgbClr val="000000"/>
                </a:solidFill>
              </a:rPr>
              <a:t>de</a:t>
            </a:r>
            <a:r>
              <a:rPr sz="4350" spc="-35" dirty="0">
                <a:solidFill>
                  <a:srgbClr val="000000"/>
                </a:solidFill>
              </a:rPr>
              <a:t> </a:t>
            </a:r>
            <a:r>
              <a:rPr sz="4350" spc="-15" dirty="0">
                <a:solidFill>
                  <a:srgbClr val="000000"/>
                </a:solidFill>
              </a:rPr>
              <a:t>linha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61" y="3071824"/>
            <a:ext cx="5663565" cy="27736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ct val="80300"/>
              </a:lnSpc>
              <a:spcBef>
                <a:spcPts val="515"/>
              </a:spcBef>
            </a:pPr>
            <a:r>
              <a:rPr sz="1750" spc="-5" dirty="0">
                <a:latin typeface="Calibri"/>
                <a:cs typeface="Calibri"/>
              </a:rPr>
              <a:t>Esse </a:t>
            </a:r>
            <a:r>
              <a:rPr sz="1750" spc="-10" dirty="0">
                <a:latin typeface="Calibri"/>
                <a:cs typeface="Calibri"/>
              </a:rPr>
              <a:t>gráfico </a:t>
            </a:r>
            <a:r>
              <a:rPr sz="1750" dirty="0">
                <a:latin typeface="Calibri"/>
                <a:cs typeface="Calibri"/>
              </a:rPr>
              <a:t>de linhas, </a:t>
            </a:r>
            <a:r>
              <a:rPr sz="1750" spc="-5" dirty="0">
                <a:latin typeface="Calibri"/>
                <a:cs typeface="Calibri"/>
              </a:rPr>
              <a:t>conhecido como </a:t>
            </a:r>
            <a:r>
              <a:rPr sz="1750" spc="-10" dirty="0">
                <a:latin typeface="Calibri"/>
                <a:cs typeface="Calibri"/>
              </a:rPr>
              <a:t>gráfico </a:t>
            </a:r>
            <a:r>
              <a:rPr sz="1750" dirty="0">
                <a:latin typeface="Calibri"/>
                <a:cs typeface="Calibri"/>
              </a:rPr>
              <a:t>de linhas de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categoria,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divide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número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mutuários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gênero,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modo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duas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são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exibidas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longo</a:t>
            </a:r>
            <a:r>
              <a:rPr sz="1750" spc="-4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vários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anos.</a:t>
            </a:r>
            <a:endParaRPr sz="1750">
              <a:latin typeface="Calibri"/>
              <a:cs typeface="Calibri"/>
            </a:endParaRPr>
          </a:p>
          <a:p>
            <a:pPr marL="213360" marR="99060" indent="-201295">
              <a:lnSpc>
                <a:spcPts val="1680"/>
              </a:lnSpc>
              <a:spcBef>
                <a:spcPts val="86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Ele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usa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-5" dirty="0">
                <a:latin typeface="Calibri"/>
                <a:cs typeface="Calibri"/>
              </a:rPr>
              <a:t> cor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forte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destacar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categoria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 </a:t>
            </a:r>
            <a:r>
              <a:rPr sz="1750" spc="-10" dirty="0">
                <a:latin typeface="Calibri"/>
                <a:cs typeface="Calibri"/>
              </a:rPr>
              <a:t>foco;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84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Ele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usa</a:t>
            </a:r>
            <a:r>
              <a:rPr sz="1750" dirty="0">
                <a:latin typeface="Calibri"/>
                <a:cs typeface="Calibri"/>
              </a:rPr>
              <a:t> uma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cor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neutra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dirty="0">
                <a:latin typeface="Calibri"/>
                <a:cs typeface="Calibri"/>
              </a:rPr>
              <a:t> a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segunda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linha;</a:t>
            </a:r>
            <a:endParaRPr sz="1750">
              <a:latin typeface="Calibri"/>
              <a:cs typeface="Calibri"/>
            </a:endParaRPr>
          </a:p>
          <a:p>
            <a:pPr marL="213360" marR="54610" indent="-201295">
              <a:lnSpc>
                <a:spcPct val="800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As </a:t>
            </a:r>
            <a:r>
              <a:rPr sz="1750" spc="-10" dirty="0">
                <a:latin typeface="Calibri"/>
                <a:cs typeface="Calibri"/>
              </a:rPr>
              <a:t>cores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das </a:t>
            </a:r>
            <a:r>
              <a:rPr sz="1750" spc="-5" dirty="0">
                <a:latin typeface="Calibri"/>
                <a:cs typeface="Calibri"/>
              </a:rPr>
              <a:t>etiquetas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correspondem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às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 </a:t>
            </a:r>
            <a:r>
              <a:rPr sz="1750" spc="-5" dirty="0">
                <a:latin typeface="Calibri"/>
                <a:cs typeface="Calibri"/>
              </a:rPr>
              <a:t>facilitar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 </a:t>
            </a:r>
            <a:r>
              <a:rPr sz="1750" spc="-5" dirty="0">
                <a:latin typeface="Calibri"/>
                <a:cs typeface="Calibri"/>
              </a:rPr>
              <a:t>identificação;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7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gráfico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não</a:t>
            </a:r>
            <a:r>
              <a:rPr sz="1750" spc="-3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possui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rótulos;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5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O</a:t>
            </a:r>
            <a:r>
              <a:rPr sz="1750" spc="-5" dirty="0">
                <a:latin typeface="Calibri"/>
                <a:cs typeface="Calibri"/>
              </a:rPr>
              <a:t> primeiro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último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pontos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são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rotulados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por</a:t>
            </a:r>
            <a:r>
              <a:rPr sz="1750" spc="-10" dirty="0">
                <a:latin typeface="Calibri"/>
                <a:cs typeface="Calibri"/>
              </a:rPr>
              <a:t> contexto.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7121" y="3046347"/>
            <a:ext cx="3724364" cy="24939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543369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gráfico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linha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239361"/>
            <a:ext cx="4263390" cy="16979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65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15" dirty="0">
                <a:latin typeface="Calibri"/>
                <a:cs typeface="Calibri"/>
              </a:rPr>
              <a:t>Este </a:t>
            </a:r>
            <a:r>
              <a:rPr sz="1750" spc="-5" dirty="0">
                <a:latin typeface="Calibri"/>
                <a:cs typeface="Calibri"/>
              </a:rPr>
              <a:t>gráfico </a:t>
            </a:r>
            <a:r>
              <a:rPr sz="1750" dirty="0">
                <a:latin typeface="Calibri"/>
                <a:cs typeface="Calibri"/>
              </a:rPr>
              <a:t>de linhas analisa o </a:t>
            </a:r>
            <a:r>
              <a:rPr sz="1750" spc="-5" dirty="0">
                <a:latin typeface="Calibri"/>
                <a:cs typeface="Calibri"/>
              </a:rPr>
              <a:t>número de </a:t>
            </a:r>
            <a:r>
              <a:rPr sz="1750" dirty="0">
                <a:latin typeface="Calibri"/>
                <a:cs typeface="Calibri"/>
              </a:rPr>
              <a:t> mutuários </a:t>
            </a:r>
            <a:r>
              <a:rPr sz="1750" spc="-5" dirty="0">
                <a:latin typeface="Calibri"/>
                <a:cs typeface="Calibri"/>
              </a:rPr>
              <a:t>por </a:t>
            </a:r>
            <a:r>
              <a:rPr sz="1750" spc="-10" dirty="0">
                <a:latin typeface="Calibri"/>
                <a:cs typeface="Calibri"/>
              </a:rPr>
              <a:t>setor </a:t>
            </a:r>
            <a:r>
              <a:rPr sz="1750" dirty="0">
                <a:latin typeface="Calibri"/>
                <a:cs typeface="Calibri"/>
              </a:rPr>
              <a:t>ao </a:t>
            </a:r>
            <a:r>
              <a:rPr sz="1750" spc="-5" dirty="0">
                <a:latin typeface="Calibri"/>
                <a:cs typeface="Calibri"/>
              </a:rPr>
              <a:t>longo </a:t>
            </a:r>
            <a:r>
              <a:rPr sz="1750" dirty="0">
                <a:latin typeface="Calibri"/>
                <a:cs typeface="Calibri"/>
              </a:rPr>
              <a:t>de </a:t>
            </a:r>
            <a:r>
              <a:rPr sz="1750" spc="-5" dirty="0">
                <a:latin typeface="Calibri"/>
                <a:cs typeface="Calibri"/>
              </a:rPr>
              <a:t>vários anos.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À </a:t>
            </a:r>
            <a:r>
              <a:rPr sz="1750" spc="-5" dirty="0">
                <a:latin typeface="Calibri"/>
                <a:cs typeface="Calibri"/>
              </a:rPr>
              <a:t>primeira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vista,</a:t>
            </a:r>
            <a:r>
              <a:rPr sz="1750" dirty="0">
                <a:latin typeface="Calibri"/>
                <a:cs typeface="Calibri"/>
              </a:rPr>
              <a:t> 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espectadores 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provavelmente </a:t>
            </a:r>
            <a:r>
              <a:rPr sz="1750" spc="-5" dirty="0">
                <a:latin typeface="Calibri"/>
                <a:cs typeface="Calibri"/>
              </a:rPr>
              <a:t>ficarão confusos </a:t>
            </a:r>
            <a:r>
              <a:rPr sz="1750" spc="-10" dirty="0">
                <a:latin typeface="Calibri"/>
                <a:cs typeface="Calibri"/>
              </a:rPr>
              <a:t>com </a:t>
            </a:r>
            <a:r>
              <a:rPr sz="1750" dirty="0">
                <a:latin typeface="Calibri"/>
                <a:cs typeface="Calibri"/>
              </a:rPr>
              <a:t>as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muitas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-10" dirty="0">
                <a:latin typeface="Calibri"/>
                <a:cs typeface="Calibri"/>
              </a:rPr>
              <a:t> cores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semelhantes.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8298" y="2239361"/>
            <a:ext cx="4291965" cy="14592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3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ts val="1900"/>
              </a:lnSpc>
              <a:spcBef>
                <a:spcPts val="6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melhor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maneira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explorar </a:t>
            </a:r>
            <a:r>
              <a:rPr sz="1750" spc="-5" dirty="0">
                <a:latin typeface="Calibri"/>
                <a:cs typeface="Calibri"/>
              </a:rPr>
              <a:t>esses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dados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destacar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-10" dirty="0">
                <a:latin typeface="Calibri"/>
                <a:cs typeface="Calibri"/>
              </a:rPr>
              <a:t> categoria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não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enfatizar </a:t>
            </a:r>
            <a:r>
              <a:rPr sz="1750" dirty="0">
                <a:latin typeface="Calibri"/>
                <a:cs typeface="Calibri"/>
              </a:rPr>
              <a:t>as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outras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-5" dirty="0">
                <a:latin typeface="Calibri"/>
                <a:cs typeface="Calibri"/>
              </a:rPr>
              <a:t>leitor possa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comparar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uma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tendência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 </a:t>
            </a:r>
            <a:r>
              <a:rPr sz="1750" spc="-5" dirty="0">
                <a:latin typeface="Calibri"/>
                <a:cs typeface="Calibri"/>
              </a:rPr>
              <a:t>todas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outras.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7972" y="4347140"/>
            <a:ext cx="3033887" cy="2294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0522" y="4313889"/>
            <a:ext cx="3656532" cy="23275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543369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gráfico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linha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179189"/>
            <a:ext cx="4354195" cy="195389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213360" marR="316230" indent="-201295">
              <a:lnSpc>
                <a:spcPct val="100699"/>
              </a:lnSpc>
              <a:spcBef>
                <a:spcPts val="665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spc="-10" dirty="0">
                <a:latin typeface="Calibri"/>
                <a:cs typeface="Calibri"/>
              </a:rPr>
              <a:t>Este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gráfico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linhas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mostra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número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mutuários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divididos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gênero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por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setor.</a:t>
            </a:r>
            <a:endParaRPr sz="1400">
              <a:latin typeface="Calibri"/>
              <a:cs typeface="Calibri"/>
            </a:endParaRPr>
          </a:p>
          <a:p>
            <a:pPr marL="213360" marR="5080" indent="-201295">
              <a:lnSpc>
                <a:spcPct val="100200"/>
              </a:lnSpc>
              <a:spcBef>
                <a:spcPts val="869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dirty="0">
                <a:latin typeface="Calibri"/>
                <a:cs typeface="Calibri"/>
              </a:rPr>
              <a:t>As </a:t>
            </a:r>
            <a:r>
              <a:rPr sz="1400" spc="-10" dirty="0">
                <a:latin typeface="Calibri"/>
                <a:cs typeface="Calibri"/>
              </a:rPr>
              <a:t>categorias </a:t>
            </a:r>
            <a:r>
              <a:rPr sz="1400" spc="-5" dirty="0">
                <a:latin typeface="Calibri"/>
                <a:cs typeface="Calibri"/>
              </a:rPr>
              <a:t>não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têm </a:t>
            </a:r>
            <a:r>
              <a:rPr sz="1400" spc="-5" dirty="0">
                <a:latin typeface="Calibri"/>
                <a:cs typeface="Calibri"/>
              </a:rPr>
              <a:t>nada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ver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umas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10" dirty="0">
                <a:latin typeface="Calibri"/>
                <a:cs typeface="Calibri"/>
              </a:rPr>
              <a:t>outras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eixo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horizontal </a:t>
            </a:r>
            <a:r>
              <a:rPr sz="1400" spc="-5" dirty="0">
                <a:latin typeface="Calibri"/>
                <a:cs typeface="Calibri"/>
              </a:rPr>
              <a:t>não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 </a:t>
            </a:r>
            <a:r>
              <a:rPr sz="1400" spc="-10" dirty="0">
                <a:latin typeface="Calibri"/>
                <a:cs typeface="Calibri"/>
              </a:rPr>
              <a:t>concentra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medição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ocorre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regularidade,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tempo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tornando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gráfico </a:t>
            </a:r>
            <a:r>
              <a:rPr sz="1400" spc="-5" dirty="0">
                <a:latin typeface="Calibri"/>
                <a:cs typeface="Calibri"/>
              </a:rPr>
              <a:t>enganoso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melhor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hipóteses.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8300" y="2179189"/>
            <a:ext cx="4380230" cy="195389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105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100699"/>
              </a:lnSpc>
              <a:spcBef>
                <a:spcPts val="665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spc="-5" dirty="0">
                <a:latin typeface="Calibri"/>
                <a:cs typeface="Calibri"/>
              </a:rPr>
              <a:t>Substituir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esse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gráfico</a:t>
            </a:r>
            <a:r>
              <a:rPr sz="1400" spc="-5" dirty="0">
                <a:latin typeface="Calibri"/>
                <a:cs typeface="Calibri"/>
              </a:rPr>
              <a:t> 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linhas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gráfico</a:t>
            </a:r>
            <a:r>
              <a:rPr sz="1400" spc="-5" dirty="0">
                <a:latin typeface="Calibri"/>
                <a:cs typeface="Calibri"/>
              </a:rPr>
              <a:t> 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barras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empilhadas </a:t>
            </a:r>
            <a:r>
              <a:rPr sz="1400" dirty="0">
                <a:latin typeface="Calibri"/>
                <a:cs typeface="Calibri"/>
              </a:rPr>
              <a:t>seria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mais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adequado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 </a:t>
            </a:r>
            <a:r>
              <a:rPr sz="1400" dirty="0">
                <a:latin typeface="Calibri"/>
                <a:cs typeface="Calibri"/>
              </a:rPr>
              <a:t>esse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tipo</a:t>
            </a:r>
            <a:r>
              <a:rPr sz="1400" spc="-5" dirty="0">
                <a:latin typeface="Calibri"/>
                <a:cs typeface="Calibri"/>
              </a:rPr>
              <a:t> 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dados.</a:t>
            </a:r>
            <a:endParaRPr sz="1400">
              <a:latin typeface="Calibri"/>
              <a:cs typeface="Calibri"/>
            </a:endParaRPr>
          </a:p>
          <a:p>
            <a:pPr marL="213360" marR="94615" indent="-201295">
              <a:lnSpc>
                <a:spcPct val="100200"/>
              </a:lnSpc>
              <a:spcBef>
                <a:spcPts val="869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spc="-5" dirty="0">
                <a:latin typeface="Calibri"/>
                <a:cs typeface="Calibri"/>
              </a:rPr>
              <a:t>Usar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uma</a:t>
            </a:r>
            <a:r>
              <a:rPr sz="1400" spc="-5" dirty="0">
                <a:latin typeface="Calibri"/>
                <a:cs typeface="Calibri"/>
              </a:rPr>
              <a:t> única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barra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 cada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setor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cada gênero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representado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uma </a:t>
            </a:r>
            <a:r>
              <a:rPr sz="1400" spc="-5" dirty="0">
                <a:latin typeface="Calibri"/>
                <a:cs typeface="Calibri"/>
              </a:rPr>
              <a:t>cor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distinta </a:t>
            </a:r>
            <a:r>
              <a:rPr sz="1400" spc="-5" dirty="0">
                <a:latin typeface="Calibri"/>
                <a:cs typeface="Calibri"/>
              </a:rPr>
              <a:t>em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cada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barra </a:t>
            </a:r>
            <a:r>
              <a:rPr sz="1400" spc="-5" dirty="0">
                <a:latin typeface="Calibri"/>
                <a:cs typeface="Calibri"/>
              </a:rPr>
              <a:t>facilita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muito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medição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 </a:t>
            </a:r>
            <a:r>
              <a:rPr sz="1400" spc="-10" dirty="0">
                <a:latin typeface="Calibri"/>
                <a:cs typeface="Calibri"/>
              </a:rPr>
              <a:t>número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mutuários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elimina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possibilidade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desinformação.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713" y="4344047"/>
            <a:ext cx="2925328" cy="21935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39" y="4085844"/>
            <a:ext cx="3236975" cy="25725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006" y="3753044"/>
            <a:ext cx="509397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</a:t>
            </a:r>
            <a:r>
              <a:rPr sz="5750" spc="-15" dirty="0">
                <a:latin typeface="Calibri"/>
                <a:cs typeface="Calibri"/>
              </a:rPr>
              <a:t> </a:t>
            </a:r>
            <a:r>
              <a:rPr sz="5750" spc="-130" dirty="0">
                <a:latin typeface="Calibri"/>
                <a:cs typeface="Calibri"/>
              </a:rPr>
              <a:t>Tree</a:t>
            </a:r>
            <a:r>
              <a:rPr sz="5750" spc="-30" dirty="0">
                <a:latin typeface="Calibri"/>
                <a:cs typeface="Calibri"/>
              </a:rPr>
              <a:t> </a:t>
            </a:r>
            <a:r>
              <a:rPr sz="5750" spc="-40" dirty="0">
                <a:latin typeface="Calibri"/>
                <a:cs typeface="Calibri"/>
              </a:rPr>
              <a:t>Map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31"/>
                  </a:lnTo>
                  <a:lnTo>
                    <a:pt x="597659" y="18933"/>
                  </a:lnTo>
                  <a:lnTo>
                    <a:pt x="644960" y="19541"/>
                  </a:lnTo>
                  <a:lnTo>
                    <a:pt x="691650" y="19428"/>
                  </a:lnTo>
                  <a:lnTo>
                    <a:pt x="738065" y="18771"/>
                  </a:lnTo>
                  <a:lnTo>
                    <a:pt x="784542" y="17743"/>
                  </a:lnTo>
                  <a:lnTo>
                    <a:pt x="831420" y="16519"/>
                  </a:lnTo>
                  <a:lnTo>
                    <a:pt x="879033" y="15275"/>
                  </a:lnTo>
                  <a:lnTo>
                    <a:pt x="927721" y="14184"/>
                  </a:lnTo>
                  <a:lnTo>
                    <a:pt x="977819" y="13423"/>
                  </a:lnTo>
                  <a:lnTo>
                    <a:pt x="1029666" y="13165"/>
                  </a:lnTo>
                  <a:lnTo>
                    <a:pt x="1083597" y="135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7492" y="1002234"/>
            <a:ext cx="3794893" cy="286360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230695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00" dirty="0">
                <a:solidFill>
                  <a:srgbClr val="000000"/>
                </a:solidFill>
              </a:rPr>
              <a:t>Tree</a:t>
            </a:r>
            <a:r>
              <a:rPr sz="4700" spc="-80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Map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76" y="2471413"/>
            <a:ext cx="9044305" cy="3242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360" marR="5080" indent="-201295">
              <a:lnSpc>
                <a:spcPct val="100200"/>
              </a:lnSpc>
              <a:spcBef>
                <a:spcPts val="10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5" dirty="0">
                <a:latin typeface="Calibri"/>
                <a:cs typeface="Calibri"/>
              </a:rPr>
              <a:t>O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Treemap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funciona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como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uma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visualização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composta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por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retângulos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aninhados. Esses </a:t>
            </a:r>
            <a:r>
              <a:rPr sz="2450" spc="-5" dirty="0">
                <a:latin typeface="Calibri"/>
                <a:cs typeface="Calibri"/>
              </a:rPr>
              <a:t>retângulos </a:t>
            </a:r>
            <a:r>
              <a:rPr sz="2450" spc="-10" dirty="0">
                <a:latin typeface="Calibri"/>
                <a:cs typeface="Calibri"/>
              </a:rPr>
              <a:t>representam </a:t>
            </a:r>
            <a:r>
              <a:rPr sz="2450" spc="-5" dirty="0">
                <a:latin typeface="Calibri"/>
                <a:cs typeface="Calibri"/>
              </a:rPr>
              <a:t>determinadas </a:t>
            </a:r>
            <a:r>
              <a:rPr sz="2450" spc="-10" dirty="0">
                <a:latin typeface="Calibri"/>
                <a:cs typeface="Calibri"/>
              </a:rPr>
              <a:t>categorias 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dentro </a:t>
            </a:r>
            <a:r>
              <a:rPr sz="2450" spc="-5" dirty="0">
                <a:latin typeface="Calibri"/>
                <a:cs typeface="Calibri"/>
              </a:rPr>
              <a:t>de </a:t>
            </a:r>
            <a:r>
              <a:rPr sz="2450" spc="5" dirty="0">
                <a:latin typeface="Calibri"/>
                <a:cs typeface="Calibri"/>
              </a:rPr>
              <a:t>uma </a:t>
            </a:r>
            <a:r>
              <a:rPr sz="2450" dirty="0">
                <a:latin typeface="Calibri"/>
                <a:cs typeface="Calibri"/>
              </a:rPr>
              <a:t>dimensão selecionada </a:t>
            </a:r>
            <a:r>
              <a:rPr sz="2450" spc="5" dirty="0">
                <a:latin typeface="Calibri"/>
                <a:cs typeface="Calibri"/>
              </a:rPr>
              <a:t>e </a:t>
            </a:r>
            <a:r>
              <a:rPr sz="2450" spc="-10" dirty="0">
                <a:latin typeface="Calibri"/>
                <a:cs typeface="Calibri"/>
              </a:rPr>
              <a:t>são </a:t>
            </a:r>
            <a:r>
              <a:rPr sz="2450" spc="-5" dirty="0">
                <a:latin typeface="Calibri"/>
                <a:cs typeface="Calibri"/>
              </a:rPr>
              <a:t>ordenados </a:t>
            </a:r>
            <a:r>
              <a:rPr sz="2450" spc="5" dirty="0">
                <a:latin typeface="Calibri"/>
                <a:cs typeface="Calibri"/>
              </a:rPr>
              <a:t>em uma 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hierarquia </a:t>
            </a:r>
            <a:r>
              <a:rPr sz="2450" spc="-5" dirty="0">
                <a:latin typeface="Calibri"/>
                <a:cs typeface="Calibri"/>
              </a:rPr>
              <a:t>ou "árvore". </a:t>
            </a:r>
            <a:r>
              <a:rPr sz="2450" dirty="0">
                <a:latin typeface="Calibri"/>
                <a:cs typeface="Calibri"/>
              </a:rPr>
              <a:t>Quantidades </a:t>
            </a:r>
            <a:r>
              <a:rPr sz="2450" spc="5" dirty="0">
                <a:latin typeface="Calibri"/>
                <a:cs typeface="Calibri"/>
              </a:rPr>
              <a:t>e </a:t>
            </a:r>
            <a:r>
              <a:rPr sz="2450" spc="-5" dirty="0">
                <a:latin typeface="Calibri"/>
                <a:cs typeface="Calibri"/>
              </a:rPr>
              <a:t>padrões </a:t>
            </a:r>
            <a:r>
              <a:rPr sz="2450" spc="5" dirty="0">
                <a:latin typeface="Calibri"/>
                <a:cs typeface="Calibri"/>
              </a:rPr>
              <a:t>podem </a:t>
            </a:r>
            <a:r>
              <a:rPr sz="2450" dirty="0">
                <a:latin typeface="Calibri"/>
                <a:cs typeface="Calibri"/>
              </a:rPr>
              <a:t>ser 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comparados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exibidos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em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um </a:t>
            </a:r>
            <a:r>
              <a:rPr sz="2450" spc="-5" dirty="0">
                <a:latin typeface="Calibri"/>
                <a:cs typeface="Calibri"/>
              </a:rPr>
              <a:t>espaço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limitado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do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gráfico.</a:t>
            </a:r>
            <a:endParaRPr sz="2450">
              <a:latin typeface="Calibri"/>
              <a:cs typeface="Calibri"/>
            </a:endParaRPr>
          </a:p>
          <a:p>
            <a:pPr marL="258445" indent="-246379">
              <a:lnSpc>
                <a:spcPct val="100000"/>
              </a:lnSpc>
              <a:spcBef>
                <a:spcPts val="88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spc="-25" dirty="0">
                <a:latin typeface="Calibri"/>
                <a:cs typeface="Calibri"/>
              </a:rPr>
              <a:t>Treemaps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representam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relacionamentos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de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parte </a:t>
            </a:r>
            <a:r>
              <a:rPr sz="2450" spc="-15" dirty="0">
                <a:latin typeface="Calibri"/>
                <a:cs typeface="Calibri"/>
              </a:rPr>
              <a:t>para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todo.</a:t>
            </a:r>
            <a:endParaRPr sz="2450">
              <a:latin typeface="Calibri"/>
              <a:cs typeface="Calibri"/>
            </a:endParaRPr>
          </a:p>
          <a:p>
            <a:pPr marL="213360" marR="426720" indent="-201295">
              <a:lnSpc>
                <a:spcPct val="100400"/>
              </a:lnSpc>
              <a:spcBef>
                <a:spcPts val="86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As </a:t>
            </a:r>
            <a:r>
              <a:rPr sz="2450" spc="-10" dirty="0">
                <a:latin typeface="Calibri"/>
                <a:cs typeface="Calibri"/>
              </a:rPr>
              <a:t>porcentagens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5" dirty="0">
                <a:latin typeface="Calibri"/>
                <a:cs typeface="Calibri"/>
              </a:rPr>
              <a:t>uma medida </a:t>
            </a:r>
            <a:r>
              <a:rPr sz="2450" spc="-10" dirty="0">
                <a:latin typeface="Calibri"/>
                <a:cs typeface="Calibri"/>
              </a:rPr>
              <a:t>para </a:t>
            </a:r>
            <a:r>
              <a:rPr sz="2450" spc="-5" dirty="0">
                <a:latin typeface="Calibri"/>
                <a:cs typeface="Calibri"/>
              </a:rPr>
              <a:t>cada </a:t>
            </a:r>
            <a:r>
              <a:rPr sz="2450" dirty="0">
                <a:latin typeface="Calibri"/>
                <a:cs typeface="Calibri"/>
              </a:rPr>
              <a:t>dimensão são </a:t>
            </a:r>
            <a:r>
              <a:rPr sz="2450" spc="-5" dirty="0">
                <a:latin typeface="Calibri"/>
                <a:cs typeface="Calibri"/>
              </a:rPr>
              <a:t>exibidas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como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quadrados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que,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quando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somados,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formam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o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todo.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788" y="1378790"/>
            <a:ext cx="2827655" cy="13970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50"/>
              </a:spcBef>
            </a:pPr>
            <a:r>
              <a:rPr sz="4700" spc="-35" dirty="0">
                <a:solidFill>
                  <a:srgbClr val="000000"/>
                </a:solidFill>
              </a:rPr>
              <a:t>Exemplo</a:t>
            </a:r>
            <a:r>
              <a:rPr sz="4700" spc="-6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 </a:t>
            </a:r>
            <a:r>
              <a:rPr sz="4700" spc="-1050" dirty="0">
                <a:solidFill>
                  <a:srgbClr val="000000"/>
                </a:solidFill>
              </a:rPr>
              <a:t> </a:t>
            </a:r>
            <a:r>
              <a:rPr sz="4700" spc="-100" dirty="0">
                <a:solidFill>
                  <a:srgbClr val="000000"/>
                </a:solidFill>
              </a:rPr>
              <a:t>Tree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25" dirty="0">
                <a:solidFill>
                  <a:srgbClr val="000000"/>
                </a:solidFill>
              </a:rPr>
              <a:t>Map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61" y="3248697"/>
            <a:ext cx="5813425" cy="2764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3830">
              <a:lnSpc>
                <a:spcPct val="100200"/>
              </a:lnSpc>
              <a:spcBef>
                <a:spcPts val="95"/>
              </a:spcBef>
            </a:pP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35" dirty="0">
                <a:latin typeface="Calibri"/>
                <a:cs typeface="Calibri"/>
              </a:rPr>
              <a:t>Tree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mostra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listagens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por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tipo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hospedagem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disponível.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maior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caixa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informa </a:t>
            </a:r>
            <a:r>
              <a:rPr sz="1750" dirty="0">
                <a:latin typeface="Calibri"/>
                <a:cs typeface="Calibri"/>
              </a:rPr>
              <a:t>ao</a:t>
            </a:r>
            <a:r>
              <a:rPr sz="1750" spc="-5" dirty="0">
                <a:latin typeface="Calibri"/>
                <a:cs typeface="Calibri"/>
              </a:rPr>
              <a:t> espectador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maioria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dos </a:t>
            </a:r>
            <a:r>
              <a:rPr sz="1750" spc="-5" dirty="0">
                <a:latin typeface="Calibri"/>
                <a:cs typeface="Calibri"/>
              </a:rPr>
              <a:t>quartos disponíveis </a:t>
            </a:r>
            <a:r>
              <a:rPr sz="1750" dirty="0">
                <a:latin typeface="Calibri"/>
                <a:cs typeface="Calibri"/>
              </a:rPr>
              <a:t>é </a:t>
            </a:r>
            <a:r>
              <a:rPr sz="1750" spc="-5" dirty="0">
                <a:latin typeface="Calibri"/>
                <a:cs typeface="Calibri"/>
              </a:rPr>
              <a:t>publico, enquanto </a:t>
            </a:r>
            <a:r>
              <a:rPr sz="1750" dirty="0">
                <a:latin typeface="Calibri"/>
                <a:cs typeface="Calibri"/>
              </a:rPr>
              <a:t>a segunda maior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caixa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número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quartos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privativos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disponíveis.</a:t>
            </a:r>
            <a:endParaRPr sz="1750">
              <a:latin typeface="Calibri"/>
              <a:cs typeface="Calibri"/>
            </a:endParaRPr>
          </a:p>
          <a:p>
            <a:pPr marL="213360" marR="212090" indent="-201295">
              <a:lnSpc>
                <a:spcPct val="1000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35" dirty="0">
                <a:latin typeface="Calibri"/>
                <a:cs typeface="Calibri"/>
              </a:rPr>
              <a:t>Tree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mede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apenas algumas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categorias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relação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às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outras;</a:t>
            </a:r>
            <a:endParaRPr sz="1750">
              <a:latin typeface="Calibri"/>
              <a:cs typeface="Calibri"/>
            </a:endParaRPr>
          </a:p>
          <a:p>
            <a:pPr marL="213360" marR="5080" indent="-201295">
              <a:lnSpc>
                <a:spcPct val="10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bordas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brancas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indicam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todas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três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formam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todo;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cores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são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distintas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outras.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498" y="2369252"/>
            <a:ext cx="3599005" cy="27301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428498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spc="-15" dirty="0">
                <a:solidFill>
                  <a:srgbClr val="000000"/>
                </a:solidFill>
              </a:rPr>
              <a:t> de</a:t>
            </a:r>
            <a:r>
              <a:rPr sz="3850" spc="-25" dirty="0">
                <a:solidFill>
                  <a:srgbClr val="000000"/>
                </a:solidFill>
              </a:rPr>
              <a:t> </a:t>
            </a:r>
            <a:r>
              <a:rPr sz="3850" spc="-90" dirty="0">
                <a:solidFill>
                  <a:srgbClr val="000000"/>
                </a:solidFill>
              </a:rPr>
              <a:t>Tree</a:t>
            </a:r>
            <a:r>
              <a:rPr sz="3850" spc="-65" dirty="0">
                <a:solidFill>
                  <a:srgbClr val="000000"/>
                </a:solidFill>
              </a:rPr>
              <a:t> </a:t>
            </a:r>
            <a:r>
              <a:rPr sz="3850" spc="-20" dirty="0">
                <a:solidFill>
                  <a:srgbClr val="000000"/>
                </a:solidFill>
              </a:rPr>
              <a:t>Map</a:t>
            </a:r>
            <a:endParaRPr sz="3850" dirty="0"/>
          </a:p>
        </p:txBody>
      </p:sp>
      <p:sp>
        <p:nvSpPr>
          <p:cNvPr id="3" name="object 3"/>
          <p:cNvSpPr txBox="1"/>
          <p:nvPr/>
        </p:nvSpPr>
        <p:spPr>
          <a:xfrm>
            <a:off x="805629" y="2163154"/>
            <a:ext cx="4293235" cy="24022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ts val="1900"/>
              </a:lnSpc>
              <a:spcBef>
                <a:spcPts val="675"/>
              </a:spcBef>
            </a:pPr>
            <a:r>
              <a:rPr sz="1750" spc="-20" dirty="0">
                <a:latin typeface="Calibri"/>
                <a:cs typeface="Calibri"/>
              </a:rPr>
              <a:t>Este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35" dirty="0">
                <a:latin typeface="Calibri"/>
                <a:cs typeface="Calibri"/>
              </a:rPr>
              <a:t>Tree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analisa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dez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principais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anfitriões de </a:t>
            </a:r>
            <a:r>
              <a:rPr sz="1750" spc="-5" dirty="0">
                <a:latin typeface="Calibri"/>
                <a:cs typeface="Calibri"/>
              </a:rPr>
              <a:t>uma região </a:t>
            </a:r>
            <a:r>
              <a:rPr sz="1750" spc="-15" dirty="0">
                <a:latin typeface="Calibri"/>
                <a:cs typeface="Calibri"/>
              </a:rPr>
              <a:t>para </a:t>
            </a:r>
            <a:r>
              <a:rPr sz="1750" dirty="0">
                <a:latin typeface="Calibri"/>
                <a:cs typeface="Calibri"/>
              </a:rPr>
              <a:t>o Airbnb e mede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categorias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por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vários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anúncios.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Infelizmente,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confuso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difícil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45" dirty="0">
                <a:latin typeface="Calibri"/>
                <a:cs typeface="Calibri"/>
              </a:rPr>
              <a:t>ler.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2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 mesma </a:t>
            </a:r>
            <a:r>
              <a:rPr sz="1750" spc="-10" dirty="0">
                <a:latin typeface="Calibri"/>
                <a:cs typeface="Calibri"/>
              </a:rPr>
              <a:t>cor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usada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várias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categorias</a:t>
            </a:r>
            <a:endParaRPr sz="1750">
              <a:latin typeface="Calibri"/>
              <a:cs typeface="Calibri"/>
            </a:endParaRPr>
          </a:p>
          <a:p>
            <a:pPr marL="213360" marR="111125" indent="-201295">
              <a:lnSpc>
                <a:spcPts val="1900"/>
              </a:lnSpc>
              <a:spcBef>
                <a:spcPts val="90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Muitas</a:t>
            </a:r>
            <a:r>
              <a:rPr sz="1750" dirty="0">
                <a:latin typeface="Calibri"/>
                <a:cs typeface="Calibri"/>
              </a:rPr>
              <a:t> das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caixas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parecem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semelhantes</a:t>
            </a:r>
            <a:r>
              <a:rPr sz="1750" dirty="0">
                <a:latin typeface="Calibri"/>
                <a:cs typeface="Calibri"/>
              </a:rPr>
              <a:t> em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tamanho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2" y="2163154"/>
            <a:ext cx="4354830" cy="19392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65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Uma</a:t>
            </a:r>
            <a:r>
              <a:rPr sz="1750" spc="-10" dirty="0">
                <a:latin typeface="Calibri"/>
                <a:cs typeface="Calibri"/>
              </a:rPr>
              <a:t> alternativa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melhor</a:t>
            </a:r>
            <a:r>
              <a:rPr sz="1750" spc="-10" dirty="0">
                <a:latin typeface="Calibri"/>
                <a:cs typeface="Calibri"/>
              </a:rPr>
              <a:t> para </a:t>
            </a:r>
            <a:r>
              <a:rPr sz="1750" dirty="0">
                <a:latin typeface="Calibri"/>
                <a:cs typeface="Calibri"/>
              </a:rPr>
              <a:t>um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35" dirty="0">
                <a:latin typeface="Calibri"/>
                <a:cs typeface="Calibri"/>
              </a:rPr>
              <a:t>Tree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ineficaz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seria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um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gráfico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barras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simples.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Este </a:t>
            </a:r>
            <a:r>
              <a:rPr sz="1750" spc="-5" dirty="0">
                <a:latin typeface="Calibri"/>
                <a:cs typeface="Calibri"/>
              </a:rPr>
              <a:t>gráfico </a:t>
            </a:r>
            <a:r>
              <a:rPr sz="1750" dirty="0">
                <a:latin typeface="Calibri"/>
                <a:cs typeface="Calibri"/>
              </a:rPr>
              <a:t>pode </a:t>
            </a:r>
            <a:r>
              <a:rPr sz="1750" spc="-5" dirty="0">
                <a:latin typeface="Calibri"/>
                <a:cs typeface="Calibri"/>
              </a:rPr>
              <a:t>ser </a:t>
            </a:r>
            <a:r>
              <a:rPr sz="1750" spc="-10" dirty="0">
                <a:latin typeface="Calibri"/>
                <a:cs typeface="Calibri"/>
              </a:rPr>
              <a:t>organizado </a:t>
            </a:r>
            <a:r>
              <a:rPr sz="1750" dirty="0">
                <a:latin typeface="Calibri"/>
                <a:cs typeface="Calibri"/>
              </a:rPr>
              <a:t>do maior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-25" dirty="0">
                <a:latin typeface="Calibri"/>
                <a:cs typeface="Calibri"/>
              </a:rPr>
              <a:t>menor, </a:t>
            </a:r>
            <a:r>
              <a:rPr sz="1750" spc="-10" dirty="0">
                <a:latin typeface="Calibri"/>
                <a:cs typeface="Calibri"/>
              </a:rPr>
              <a:t>para </a:t>
            </a:r>
            <a:r>
              <a:rPr sz="1750" dirty="0">
                <a:latin typeface="Calibri"/>
                <a:cs typeface="Calibri"/>
              </a:rPr>
              <a:t>que o </a:t>
            </a:r>
            <a:r>
              <a:rPr sz="1750" spc="-5" dirty="0">
                <a:latin typeface="Calibri"/>
                <a:cs typeface="Calibri"/>
              </a:rPr>
              <a:t>leitor </a:t>
            </a:r>
            <a:r>
              <a:rPr sz="1750" dirty="0">
                <a:latin typeface="Calibri"/>
                <a:cs typeface="Calibri"/>
              </a:rPr>
              <a:t>possa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comparar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facilmente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ver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quem </a:t>
            </a:r>
            <a:r>
              <a:rPr sz="1750" spc="-10" dirty="0">
                <a:latin typeface="Calibri"/>
                <a:cs typeface="Calibri"/>
              </a:rPr>
              <a:t>tem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mais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listagens</a:t>
            </a:r>
            <a:r>
              <a:rPr sz="1750" dirty="0">
                <a:latin typeface="Calibri"/>
                <a:cs typeface="Calibri"/>
              </a:rPr>
              <a:t> 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quem</a:t>
            </a:r>
            <a:r>
              <a:rPr sz="1750" spc="-10" dirty="0">
                <a:latin typeface="Calibri"/>
                <a:cs typeface="Calibri"/>
              </a:rPr>
              <a:t> tem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menos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listagens.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521" y="4588764"/>
            <a:ext cx="2866947" cy="20659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069" y="4560462"/>
            <a:ext cx="2825557" cy="19278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07" y="2255017"/>
            <a:ext cx="624586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5" dirty="0">
                <a:solidFill>
                  <a:srgbClr val="000000"/>
                </a:solidFill>
              </a:rPr>
              <a:t>Dados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35" dirty="0">
                <a:solidFill>
                  <a:srgbClr val="000000"/>
                </a:solidFill>
              </a:rPr>
              <a:t>x</a:t>
            </a:r>
            <a:r>
              <a:rPr sz="3300" spc="1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Informação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35" dirty="0">
                <a:solidFill>
                  <a:srgbClr val="000000"/>
                </a:solidFill>
              </a:rPr>
              <a:t>x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Conhecimento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5854" y="3563873"/>
            <a:ext cx="2144395" cy="1183640"/>
            <a:chOff x="355854" y="3563873"/>
            <a:chExt cx="2144395" cy="11836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154" y="3582924"/>
              <a:ext cx="2061556" cy="11641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1000" y="3589019"/>
              <a:ext cx="2094230" cy="1130935"/>
            </a:xfrm>
            <a:custGeom>
              <a:avLst/>
              <a:gdLst/>
              <a:ahLst/>
              <a:cxnLst/>
              <a:rect l="l" t="t" r="r" b="b"/>
              <a:pathLst>
                <a:path w="2094230" h="1130935">
                  <a:moveTo>
                    <a:pt x="0" y="0"/>
                  </a:moveTo>
                  <a:lnTo>
                    <a:pt x="2093975" y="0"/>
                  </a:lnTo>
                  <a:lnTo>
                    <a:pt x="2093975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ln w="502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12798" y="5097018"/>
            <a:ext cx="2714625" cy="1327785"/>
            <a:chOff x="1812798" y="5097018"/>
            <a:chExt cx="2714625" cy="13277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60" y="5100828"/>
              <a:ext cx="2693048" cy="12963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16608" y="5100828"/>
              <a:ext cx="2707005" cy="1320165"/>
            </a:xfrm>
            <a:custGeom>
              <a:avLst/>
              <a:gdLst/>
              <a:ahLst/>
              <a:cxnLst/>
              <a:rect l="l" t="t" r="r" b="b"/>
              <a:pathLst>
                <a:path w="2707004" h="1320164">
                  <a:moveTo>
                    <a:pt x="0" y="0"/>
                  </a:moveTo>
                  <a:lnTo>
                    <a:pt x="2706624" y="0"/>
                  </a:lnTo>
                  <a:lnTo>
                    <a:pt x="2706624" y="1319783"/>
                  </a:lnTo>
                  <a:lnTo>
                    <a:pt x="0" y="1319783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57765" y="4751278"/>
            <a:ext cx="53467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0" dirty="0">
                <a:latin typeface="Calibri"/>
                <a:cs typeface="Calibri"/>
              </a:rPr>
              <a:t>D</a:t>
            </a:r>
            <a:r>
              <a:rPr sz="1550" spc="15" dirty="0">
                <a:latin typeface="Calibri"/>
                <a:cs typeface="Calibri"/>
              </a:rPr>
              <a:t>a</a:t>
            </a:r>
            <a:r>
              <a:rPr sz="1550" spc="5" dirty="0">
                <a:latin typeface="Calibri"/>
                <a:cs typeface="Calibri"/>
              </a:rPr>
              <a:t>d</a:t>
            </a:r>
            <a:r>
              <a:rPr sz="1550" spc="15" dirty="0">
                <a:latin typeface="Calibri"/>
                <a:cs typeface="Calibri"/>
              </a:rPr>
              <a:t>os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87837" y="6410887"/>
            <a:ext cx="95440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Calibri"/>
                <a:cs typeface="Calibri"/>
              </a:rPr>
              <a:t>I</a:t>
            </a:r>
            <a:r>
              <a:rPr sz="1550" spc="5" dirty="0">
                <a:latin typeface="Calibri"/>
                <a:cs typeface="Calibri"/>
              </a:rPr>
              <a:t>n</a:t>
            </a:r>
            <a:r>
              <a:rPr sz="1550" spc="-30" dirty="0">
                <a:latin typeface="Calibri"/>
                <a:cs typeface="Calibri"/>
              </a:rPr>
              <a:t>f</a:t>
            </a:r>
            <a:r>
              <a:rPr sz="1550" spc="15" dirty="0">
                <a:latin typeface="Calibri"/>
                <a:cs typeface="Calibri"/>
              </a:rPr>
              <a:t>o</a:t>
            </a:r>
            <a:r>
              <a:rPr sz="1550" spc="-5" dirty="0">
                <a:latin typeface="Calibri"/>
                <a:cs typeface="Calibri"/>
              </a:rPr>
              <a:t>r</a:t>
            </a:r>
            <a:r>
              <a:rPr sz="1550" spc="20" dirty="0">
                <a:latin typeface="Calibri"/>
                <a:cs typeface="Calibri"/>
              </a:rPr>
              <a:t>ma</a:t>
            </a:r>
            <a:r>
              <a:rPr sz="1550" spc="-15" dirty="0">
                <a:latin typeface="Calibri"/>
                <a:cs typeface="Calibri"/>
              </a:rPr>
              <a:t>ç</a:t>
            </a:r>
            <a:r>
              <a:rPr sz="1550" spc="15" dirty="0">
                <a:latin typeface="Calibri"/>
                <a:cs typeface="Calibri"/>
              </a:rPr>
              <a:t>ão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15284" y="3378708"/>
            <a:ext cx="4055745" cy="1537970"/>
          </a:xfrm>
          <a:custGeom>
            <a:avLst/>
            <a:gdLst/>
            <a:ahLst/>
            <a:cxnLst/>
            <a:rect l="l" t="t" r="r" b="b"/>
            <a:pathLst>
              <a:path w="4055745" h="1537970">
                <a:moveTo>
                  <a:pt x="0" y="0"/>
                </a:moveTo>
                <a:lnTo>
                  <a:pt x="4055364" y="0"/>
                </a:lnTo>
                <a:lnTo>
                  <a:pt x="4055364" y="1537715"/>
                </a:lnTo>
                <a:lnTo>
                  <a:pt x="0" y="153771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20617" y="3391924"/>
            <a:ext cx="4025265" cy="146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66675" indent="635" algn="ctr">
              <a:lnSpc>
                <a:spcPct val="101800"/>
              </a:lnSpc>
              <a:spcBef>
                <a:spcPts val="100"/>
              </a:spcBef>
            </a:pP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spc="10" dirty="0">
                <a:latin typeface="Calibri"/>
                <a:cs typeface="Calibri"/>
              </a:rPr>
              <a:t>cidade </a:t>
            </a:r>
            <a:r>
              <a:rPr sz="1550" spc="15" dirty="0">
                <a:latin typeface="Calibri"/>
                <a:cs typeface="Calibri"/>
              </a:rPr>
              <a:t>Belo </a:t>
            </a:r>
            <a:r>
              <a:rPr sz="1550" spc="5" dirty="0">
                <a:latin typeface="Calibri"/>
                <a:cs typeface="Calibri"/>
              </a:rPr>
              <a:t>Horizonte </a:t>
            </a:r>
            <a:r>
              <a:rPr sz="1550" spc="10" dirty="0">
                <a:latin typeface="Calibri"/>
                <a:cs typeface="Calibri"/>
              </a:rPr>
              <a:t>possui </a:t>
            </a:r>
            <a:r>
              <a:rPr sz="1550" spc="15" dirty="0">
                <a:latin typeface="Calibri"/>
                <a:cs typeface="Calibri"/>
              </a:rPr>
              <a:t>o </a:t>
            </a:r>
            <a:r>
              <a:rPr sz="1550" spc="10" dirty="0">
                <a:latin typeface="Calibri"/>
                <a:cs typeface="Calibri"/>
              </a:rPr>
              <a:t>maior salário 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 médico </a:t>
            </a:r>
            <a:r>
              <a:rPr sz="1550" spc="5" dirty="0">
                <a:latin typeface="Calibri"/>
                <a:cs typeface="Calibri"/>
              </a:rPr>
              <a:t>entre </a:t>
            </a:r>
            <a:r>
              <a:rPr sz="1550" spc="10" dirty="0">
                <a:latin typeface="Calibri"/>
                <a:cs typeface="Calibri"/>
              </a:rPr>
              <a:t>as cidades </a:t>
            </a:r>
            <a:r>
              <a:rPr sz="1550" spc="5" dirty="0">
                <a:latin typeface="Calibri"/>
                <a:cs typeface="Calibri"/>
              </a:rPr>
              <a:t>analisadas, </a:t>
            </a:r>
            <a:r>
              <a:rPr sz="1550" spc="15" dirty="0">
                <a:latin typeface="Calibri"/>
                <a:cs typeface="Calibri"/>
              </a:rPr>
              <a:t>além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São </a:t>
            </a:r>
            <a:r>
              <a:rPr sz="1550" dirty="0">
                <a:latin typeface="Calibri"/>
                <a:cs typeface="Calibri"/>
              </a:rPr>
              <a:t>Paulo </a:t>
            </a:r>
            <a:r>
              <a:rPr sz="1550" spc="10" dirty="0">
                <a:latin typeface="Calibri"/>
                <a:cs typeface="Calibri"/>
              </a:rPr>
              <a:t>possuir </a:t>
            </a:r>
            <a:r>
              <a:rPr sz="1550" spc="15" dirty="0">
                <a:latin typeface="Calibri"/>
                <a:cs typeface="Calibri"/>
              </a:rPr>
              <a:t>o </a:t>
            </a:r>
            <a:r>
              <a:rPr sz="1550" spc="-15" dirty="0">
                <a:latin typeface="Calibri"/>
                <a:cs typeface="Calibri"/>
              </a:rPr>
              <a:t>menor. </a:t>
            </a:r>
            <a:r>
              <a:rPr sz="1550" spc="10" dirty="0">
                <a:latin typeface="Calibri"/>
                <a:cs typeface="Calibri"/>
              </a:rPr>
              <a:t>Assim, </a:t>
            </a:r>
            <a:r>
              <a:rPr sz="1550" spc="15" dirty="0">
                <a:latin typeface="Calibri"/>
                <a:cs typeface="Calibri"/>
              </a:rPr>
              <a:t>por meio de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análises, </a:t>
            </a:r>
            <a:r>
              <a:rPr sz="1550" spc="15" dirty="0">
                <a:latin typeface="Calibri"/>
                <a:cs typeface="Calibri"/>
              </a:rPr>
              <a:t>o </a:t>
            </a:r>
            <a:r>
              <a:rPr sz="1550" spc="10" dirty="0">
                <a:latin typeface="Calibri"/>
                <a:cs typeface="Calibri"/>
              </a:rPr>
              <a:t>conhecimento </a:t>
            </a:r>
            <a:r>
              <a:rPr sz="1550" spc="5" dirty="0">
                <a:latin typeface="Calibri"/>
                <a:cs typeface="Calibri"/>
              </a:rPr>
              <a:t>produziu </a:t>
            </a:r>
            <a:r>
              <a:rPr sz="1550" dirty="0">
                <a:latin typeface="Calibri"/>
                <a:cs typeface="Calibri"/>
              </a:rPr>
              <a:t>reflexões </a:t>
            </a:r>
            <a:r>
              <a:rPr sz="1550" spc="15" dirty="0">
                <a:latin typeface="Calibri"/>
                <a:cs typeface="Calibri"/>
              </a:rPr>
              <a:t>e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conclusões que </a:t>
            </a:r>
            <a:r>
              <a:rPr sz="1550" spc="5" dirty="0">
                <a:latin typeface="Calibri"/>
                <a:cs typeface="Calibri"/>
              </a:rPr>
              <a:t>as informações, </a:t>
            </a:r>
            <a:r>
              <a:rPr sz="1550" spc="10" dirty="0">
                <a:latin typeface="Calibri"/>
                <a:cs typeface="Calibri"/>
              </a:rPr>
              <a:t>por </a:t>
            </a:r>
            <a:r>
              <a:rPr sz="1550" spc="15" dirty="0">
                <a:latin typeface="Calibri"/>
                <a:cs typeface="Calibri"/>
              </a:rPr>
              <a:t>si </a:t>
            </a:r>
            <a:r>
              <a:rPr sz="1550" spc="10" dirty="0">
                <a:latin typeface="Calibri"/>
                <a:cs typeface="Calibri"/>
              </a:rPr>
              <a:t>sós, não 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são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capazes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gerar.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90488" y="5134355"/>
            <a:ext cx="4128770" cy="1295400"/>
          </a:xfrm>
          <a:custGeom>
            <a:avLst/>
            <a:gdLst/>
            <a:ahLst/>
            <a:cxnLst/>
            <a:rect l="l" t="t" r="r" b="b"/>
            <a:pathLst>
              <a:path w="4128770" h="1295400">
                <a:moveTo>
                  <a:pt x="0" y="0"/>
                </a:moveTo>
                <a:lnTo>
                  <a:pt x="4128516" y="0"/>
                </a:lnTo>
                <a:lnTo>
                  <a:pt x="4128516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29074" y="4931131"/>
            <a:ext cx="5464810" cy="1446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4241165" algn="ctr">
              <a:lnSpc>
                <a:spcPts val="1789"/>
              </a:lnSpc>
              <a:spcBef>
                <a:spcPts val="130"/>
              </a:spcBef>
            </a:pPr>
            <a:r>
              <a:rPr sz="1550" spc="10" dirty="0">
                <a:latin typeface="Calibri"/>
                <a:cs typeface="Calibri"/>
              </a:rPr>
              <a:t>Conhecimento</a:t>
            </a:r>
            <a:endParaRPr sz="1550">
              <a:latin typeface="Calibri"/>
              <a:cs typeface="Calibri"/>
            </a:endParaRPr>
          </a:p>
          <a:p>
            <a:pPr marL="1384300" algn="ctr">
              <a:lnSpc>
                <a:spcPts val="1789"/>
              </a:lnSpc>
            </a:pPr>
            <a:r>
              <a:rPr sz="1550" spc="15" dirty="0">
                <a:latin typeface="Calibri"/>
                <a:cs typeface="Calibri"/>
              </a:rPr>
              <a:t>É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possível</a:t>
            </a:r>
            <a:r>
              <a:rPr sz="1550" spc="-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que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um </a:t>
            </a:r>
            <a:r>
              <a:rPr sz="1550" spc="10" dirty="0">
                <a:latin typeface="Calibri"/>
                <a:cs typeface="Calibri"/>
              </a:rPr>
              <a:t>médico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recém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formado,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endParaRPr sz="1550">
              <a:latin typeface="Calibri"/>
              <a:cs typeface="Calibri"/>
            </a:endParaRPr>
          </a:p>
          <a:p>
            <a:pPr marL="1487805" marR="92710" indent="-1270" algn="ctr">
              <a:lnSpc>
                <a:spcPct val="101699"/>
              </a:lnSpc>
              <a:spcBef>
                <a:spcPts val="5"/>
              </a:spcBef>
            </a:pPr>
            <a:r>
              <a:rPr sz="1550" spc="10" dirty="0">
                <a:latin typeface="Calibri"/>
                <a:cs typeface="Calibri"/>
              </a:rPr>
              <a:t>posse deste conhecimento </a:t>
            </a:r>
            <a:r>
              <a:rPr sz="1550" spc="15" dirty="0">
                <a:latin typeface="Calibri"/>
                <a:cs typeface="Calibri"/>
              </a:rPr>
              <a:t>e </a:t>
            </a:r>
            <a:r>
              <a:rPr sz="1550" spc="5" dirty="0">
                <a:latin typeface="Calibri"/>
                <a:cs typeface="Calibri"/>
              </a:rPr>
              <a:t>aplicando </a:t>
            </a:r>
            <a:r>
              <a:rPr sz="1550" spc="15" dirty="0">
                <a:latin typeface="Calibri"/>
                <a:cs typeface="Calibri"/>
              </a:rPr>
              <a:t>sua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inteligência </a:t>
            </a:r>
            <a:r>
              <a:rPr sz="1550" spc="15" dirty="0">
                <a:latin typeface="Calibri"/>
                <a:cs typeface="Calibri"/>
              </a:rPr>
              <a:t>e </a:t>
            </a:r>
            <a:r>
              <a:rPr sz="1550" spc="10" dirty="0">
                <a:latin typeface="Calibri"/>
                <a:cs typeface="Calibri"/>
              </a:rPr>
              <a:t>seu </a:t>
            </a:r>
            <a:r>
              <a:rPr sz="1550" spc="5" dirty="0">
                <a:latin typeface="Calibri"/>
                <a:cs typeface="Calibri"/>
              </a:rPr>
              <a:t>julgamento, opte </a:t>
            </a:r>
            <a:r>
              <a:rPr sz="1550" spc="15" dirty="0">
                <a:latin typeface="Calibri"/>
                <a:cs typeface="Calibri"/>
              </a:rPr>
              <a:t>por </a:t>
            </a:r>
            <a:r>
              <a:rPr sz="1550" spc="5" dirty="0">
                <a:latin typeface="Calibri"/>
                <a:cs typeface="Calibri"/>
              </a:rPr>
              <a:t>ir morar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em </a:t>
            </a:r>
            <a:r>
              <a:rPr sz="1550" spc="15" dirty="0">
                <a:latin typeface="Calibri"/>
                <a:cs typeface="Calibri"/>
              </a:rPr>
              <a:t>Belo </a:t>
            </a:r>
            <a:r>
              <a:rPr sz="1550" spc="5" dirty="0">
                <a:latin typeface="Calibri"/>
                <a:cs typeface="Calibri"/>
              </a:rPr>
              <a:t>Horizonte,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15" dirty="0">
                <a:latin typeface="Calibri"/>
                <a:cs typeface="Calibri"/>
              </a:rPr>
              <a:t>modo a </a:t>
            </a:r>
            <a:r>
              <a:rPr sz="1550" spc="5" dirty="0">
                <a:latin typeface="Calibri"/>
                <a:cs typeface="Calibri"/>
              </a:rPr>
              <a:t>obter </a:t>
            </a:r>
            <a:r>
              <a:rPr sz="1550" spc="15" dirty="0">
                <a:latin typeface="Calibri"/>
                <a:cs typeface="Calibri"/>
              </a:rPr>
              <a:t>um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emprego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com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25" dirty="0">
                <a:latin typeface="Calibri"/>
                <a:cs typeface="Calibri"/>
              </a:rPr>
              <a:t>um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salário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-15" dirty="0">
                <a:latin typeface="Calibri"/>
                <a:cs typeface="Calibri"/>
              </a:rPr>
              <a:t>maior.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5737" y="6430778"/>
            <a:ext cx="96266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5" dirty="0">
                <a:latin typeface="Calibri"/>
                <a:cs typeface="Calibri"/>
              </a:rPr>
              <a:t>Inteligência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94296" y="6406451"/>
            <a:ext cx="93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22704" y="5119115"/>
            <a:ext cx="2679700" cy="1277620"/>
          </a:xfrm>
          <a:custGeom>
            <a:avLst/>
            <a:gdLst/>
            <a:ahLst/>
            <a:cxnLst/>
            <a:rect l="l" t="t" r="r" b="b"/>
            <a:pathLst>
              <a:path w="2679700" h="1277620">
                <a:moveTo>
                  <a:pt x="0" y="0"/>
                </a:moveTo>
                <a:lnTo>
                  <a:pt x="2679192" y="0"/>
                </a:lnTo>
                <a:lnTo>
                  <a:pt x="2679192" y="1277112"/>
                </a:lnTo>
                <a:lnTo>
                  <a:pt x="0" y="1277112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3947" y="3343655"/>
            <a:ext cx="4076700" cy="1571625"/>
          </a:xfrm>
          <a:custGeom>
            <a:avLst/>
            <a:gdLst/>
            <a:ahLst/>
            <a:cxnLst/>
            <a:rect l="l" t="t" r="r" b="b"/>
            <a:pathLst>
              <a:path w="4076700" h="1571625">
                <a:moveTo>
                  <a:pt x="0" y="0"/>
                </a:moveTo>
                <a:lnTo>
                  <a:pt x="4076700" y="0"/>
                </a:lnTo>
                <a:lnTo>
                  <a:pt x="4076700" y="1571243"/>
                </a:lnTo>
                <a:lnTo>
                  <a:pt x="0" y="1571243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90488" y="5105400"/>
            <a:ext cx="4128770" cy="1324610"/>
          </a:xfrm>
          <a:custGeom>
            <a:avLst/>
            <a:gdLst/>
            <a:ahLst/>
            <a:cxnLst/>
            <a:rect l="l" t="t" r="r" b="b"/>
            <a:pathLst>
              <a:path w="4128770" h="1324610">
                <a:moveTo>
                  <a:pt x="0" y="0"/>
                </a:moveTo>
                <a:lnTo>
                  <a:pt x="4128516" y="0"/>
                </a:lnTo>
                <a:lnTo>
                  <a:pt x="4128516" y="1324355"/>
                </a:lnTo>
                <a:lnTo>
                  <a:pt x="0" y="1324355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001F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7623047" y="1105661"/>
            <a:ext cx="2860040" cy="2414905"/>
            <a:chOff x="7623047" y="1105661"/>
            <a:chExt cx="2860040" cy="241490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3047" y="1126236"/>
              <a:ext cx="2859439" cy="23942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15071" y="2593847"/>
              <a:ext cx="693420" cy="719455"/>
            </a:xfrm>
            <a:custGeom>
              <a:avLst/>
              <a:gdLst/>
              <a:ahLst/>
              <a:cxnLst/>
              <a:rect l="l" t="t" r="r" b="b"/>
              <a:pathLst>
                <a:path w="693420" h="719454">
                  <a:moveTo>
                    <a:pt x="0" y="359663"/>
                  </a:moveTo>
                  <a:lnTo>
                    <a:pt x="3168" y="310968"/>
                  </a:lnTo>
                  <a:lnTo>
                    <a:pt x="12396" y="264230"/>
                  </a:lnTo>
                  <a:lnTo>
                    <a:pt x="27265" y="219884"/>
                  </a:lnTo>
                  <a:lnTo>
                    <a:pt x="47356" y="178364"/>
                  </a:lnTo>
                  <a:lnTo>
                    <a:pt x="72253" y="140103"/>
                  </a:lnTo>
                  <a:lnTo>
                    <a:pt x="101536" y="105536"/>
                  </a:lnTo>
                  <a:lnTo>
                    <a:pt x="134788" y="75097"/>
                  </a:lnTo>
                  <a:lnTo>
                    <a:pt x="171591" y="49219"/>
                  </a:lnTo>
                  <a:lnTo>
                    <a:pt x="211526" y="28336"/>
                  </a:lnTo>
                  <a:lnTo>
                    <a:pt x="254176" y="12883"/>
                  </a:lnTo>
                  <a:lnTo>
                    <a:pt x="299122" y="3293"/>
                  </a:lnTo>
                  <a:lnTo>
                    <a:pt x="345948" y="0"/>
                  </a:lnTo>
                  <a:lnTo>
                    <a:pt x="393123" y="3293"/>
                  </a:lnTo>
                  <a:lnTo>
                    <a:pt x="438361" y="12883"/>
                  </a:lnTo>
                  <a:lnTo>
                    <a:pt x="481250" y="28336"/>
                  </a:lnTo>
                  <a:lnTo>
                    <a:pt x="521377" y="49219"/>
                  </a:lnTo>
                  <a:lnTo>
                    <a:pt x="558329" y="75097"/>
                  </a:lnTo>
                  <a:lnTo>
                    <a:pt x="591693" y="105536"/>
                  </a:lnTo>
                  <a:lnTo>
                    <a:pt x="621056" y="140103"/>
                  </a:lnTo>
                  <a:lnTo>
                    <a:pt x="646006" y="178364"/>
                  </a:lnTo>
                  <a:lnTo>
                    <a:pt x="666130" y="219884"/>
                  </a:lnTo>
                  <a:lnTo>
                    <a:pt x="681016" y="264230"/>
                  </a:lnTo>
                  <a:lnTo>
                    <a:pt x="690250" y="310968"/>
                  </a:lnTo>
                  <a:lnTo>
                    <a:pt x="693420" y="359663"/>
                  </a:lnTo>
                  <a:lnTo>
                    <a:pt x="690250" y="408359"/>
                  </a:lnTo>
                  <a:lnTo>
                    <a:pt x="681016" y="455097"/>
                  </a:lnTo>
                  <a:lnTo>
                    <a:pt x="666130" y="499443"/>
                  </a:lnTo>
                  <a:lnTo>
                    <a:pt x="646006" y="540963"/>
                  </a:lnTo>
                  <a:lnTo>
                    <a:pt x="621056" y="579224"/>
                  </a:lnTo>
                  <a:lnTo>
                    <a:pt x="591693" y="613790"/>
                  </a:lnTo>
                  <a:lnTo>
                    <a:pt x="558329" y="644230"/>
                  </a:lnTo>
                  <a:lnTo>
                    <a:pt x="521377" y="670108"/>
                  </a:lnTo>
                  <a:lnTo>
                    <a:pt x="481250" y="690991"/>
                  </a:lnTo>
                  <a:lnTo>
                    <a:pt x="438361" y="706444"/>
                  </a:lnTo>
                  <a:lnTo>
                    <a:pt x="393123" y="716034"/>
                  </a:lnTo>
                  <a:lnTo>
                    <a:pt x="345948" y="719327"/>
                  </a:lnTo>
                  <a:lnTo>
                    <a:pt x="299122" y="716034"/>
                  </a:lnTo>
                  <a:lnTo>
                    <a:pt x="254176" y="706444"/>
                  </a:lnTo>
                  <a:lnTo>
                    <a:pt x="211526" y="690991"/>
                  </a:lnTo>
                  <a:lnTo>
                    <a:pt x="171591" y="670108"/>
                  </a:lnTo>
                  <a:lnTo>
                    <a:pt x="134788" y="644230"/>
                  </a:lnTo>
                  <a:lnTo>
                    <a:pt x="101536" y="613790"/>
                  </a:lnTo>
                  <a:lnTo>
                    <a:pt x="72253" y="579224"/>
                  </a:lnTo>
                  <a:lnTo>
                    <a:pt x="47356" y="540963"/>
                  </a:lnTo>
                  <a:lnTo>
                    <a:pt x="27265" y="499443"/>
                  </a:lnTo>
                  <a:lnTo>
                    <a:pt x="12396" y="455097"/>
                  </a:lnTo>
                  <a:lnTo>
                    <a:pt x="3168" y="408359"/>
                  </a:lnTo>
                  <a:lnTo>
                    <a:pt x="0" y="359663"/>
                  </a:lnTo>
                </a:path>
              </a:pathLst>
            </a:custGeom>
            <a:ln w="502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07907" y="2092452"/>
              <a:ext cx="693420" cy="719455"/>
            </a:xfrm>
            <a:custGeom>
              <a:avLst/>
              <a:gdLst/>
              <a:ahLst/>
              <a:cxnLst/>
              <a:rect l="l" t="t" r="r" b="b"/>
              <a:pathLst>
                <a:path w="693420" h="719455">
                  <a:moveTo>
                    <a:pt x="0" y="359663"/>
                  </a:moveTo>
                  <a:lnTo>
                    <a:pt x="3169" y="310968"/>
                  </a:lnTo>
                  <a:lnTo>
                    <a:pt x="12403" y="264230"/>
                  </a:lnTo>
                  <a:lnTo>
                    <a:pt x="27289" y="219884"/>
                  </a:lnTo>
                  <a:lnTo>
                    <a:pt x="47413" y="178364"/>
                  </a:lnTo>
                  <a:lnTo>
                    <a:pt x="72363" y="140103"/>
                  </a:lnTo>
                  <a:lnTo>
                    <a:pt x="101727" y="105536"/>
                  </a:lnTo>
                  <a:lnTo>
                    <a:pt x="135090" y="75097"/>
                  </a:lnTo>
                  <a:lnTo>
                    <a:pt x="172042" y="49219"/>
                  </a:lnTo>
                  <a:lnTo>
                    <a:pt x="212169" y="28336"/>
                  </a:lnTo>
                  <a:lnTo>
                    <a:pt x="255058" y="12883"/>
                  </a:lnTo>
                  <a:lnTo>
                    <a:pt x="300296" y="3293"/>
                  </a:lnTo>
                  <a:lnTo>
                    <a:pt x="347472" y="0"/>
                  </a:lnTo>
                  <a:lnTo>
                    <a:pt x="394297" y="3293"/>
                  </a:lnTo>
                  <a:lnTo>
                    <a:pt x="439243" y="12883"/>
                  </a:lnTo>
                  <a:lnTo>
                    <a:pt x="481893" y="28336"/>
                  </a:lnTo>
                  <a:lnTo>
                    <a:pt x="521828" y="49219"/>
                  </a:lnTo>
                  <a:lnTo>
                    <a:pt x="558631" y="75097"/>
                  </a:lnTo>
                  <a:lnTo>
                    <a:pt x="591883" y="105536"/>
                  </a:lnTo>
                  <a:lnTo>
                    <a:pt x="621166" y="140103"/>
                  </a:lnTo>
                  <a:lnTo>
                    <a:pt x="646063" y="178364"/>
                  </a:lnTo>
                  <a:lnTo>
                    <a:pt x="666154" y="219884"/>
                  </a:lnTo>
                  <a:lnTo>
                    <a:pt x="681023" y="264230"/>
                  </a:lnTo>
                  <a:lnTo>
                    <a:pt x="690251" y="310968"/>
                  </a:lnTo>
                  <a:lnTo>
                    <a:pt x="693420" y="359663"/>
                  </a:lnTo>
                  <a:lnTo>
                    <a:pt x="690251" y="408359"/>
                  </a:lnTo>
                  <a:lnTo>
                    <a:pt x="681023" y="455097"/>
                  </a:lnTo>
                  <a:lnTo>
                    <a:pt x="666154" y="499443"/>
                  </a:lnTo>
                  <a:lnTo>
                    <a:pt x="646063" y="540963"/>
                  </a:lnTo>
                  <a:lnTo>
                    <a:pt x="621166" y="579224"/>
                  </a:lnTo>
                  <a:lnTo>
                    <a:pt x="591883" y="613790"/>
                  </a:lnTo>
                  <a:lnTo>
                    <a:pt x="558631" y="644230"/>
                  </a:lnTo>
                  <a:lnTo>
                    <a:pt x="521828" y="670108"/>
                  </a:lnTo>
                  <a:lnTo>
                    <a:pt x="481893" y="690991"/>
                  </a:lnTo>
                  <a:lnTo>
                    <a:pt x="439243" y="706444"/>
                  </a:lnTo>
                  <a:lnTo>
                    <a:pt x="394297" y="716034"/>
                  </a:lnTo>
                  <a:lnTo>
                    <a:pt x="347472" y="719327"/>
                  </a:lnTo>
                  <a:lnTo>
                    <a:pt x="300296" y="716034"/>
                  </a:lnTo>
                  <a:lnTo>
                    <a:pt x="255058" y="706444"/>
                  </a:lnTo>
                  <a:lnTo>
                    <a:pt x="212169" y="690991"/>
                  </a:lnTo>
                  <a:lnTo>
                    <a:pt x="172042" y="670108"/>
                  </a:lnTo>
                  <a:lnTo>
                    <a:pt x="135090" y="644230"/>
                  </a:lnTo>
                  <a:lnTo>
                    <a:pt x="101726" y="613790"/>
                  </a:lnTo>
                  <a:lnTo>
                    <a:pt x="72363" y="579224"/>
                  </a:lnTo>
                  <a:lnTo>
                    <a:pt x="47413" y="540963"/>
                  </a:lnTo>
                  <a:lnTo>
                    <a:pt x="27289" y="499443"/>
                  </a:lnTo>
                  <a:lnTo>
                    <a:pt x="12403" y="455097"/>
                  </a:lnTo>
                  <a:lnTo>
                    <a:pt x="3169" y="408359"/>
                  </a:lnTo>
                  <a:lnTo>
                    <a:pt x="0" y="359663"/>
                  </a:lnTo>
                </a:path>
              </a:pathLst>
            </a:custGeom>
            <a:ln w="5029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27107" y="1130807"/>
              <a:ext cx="692150" cy="719455"/>
            </a:xfrm>
            <a:custGeom>
              <a:avLst/>
              <a:gdLst/>
              <a:ahLst/>
              <a:cxnLst/>
              <a:rect l="l" t="t" r="r" b="b"/>
              <a:pathLst>
                <a:path w="692150" h="719455">
                  <a:moveTo>
                    <a:pt x="0" y="359663"/>
                  </a:moveTo>
                  <a:lnTo>
                    <a:pt x="3139" y="310968"/>
                  </a:lnTo>
                  <a:lnTo>
                    <a:pt x="12290" y="264230"/>
                  </a:lnTo>
                  <a:lnTo>
                    <a:pt x="27051" y="219884"/>
                  </a:lnTo>
                  <a:lnTo>
                    <a:pt x="47018" y="178364"/>
                  </a:lnTo>
                  <a:lnTo>
                    <a:pt x="71790" y="140103"/>
                  </a:lnTo>
                  <a:lnTo>
                    <a:pt x="100964" y="105536"/>
                  </a:lnTo>
                  <a:lnTo>
                    <a:pt x="134140" y="75097"/>
                  </a:lnTo>
                  <a:lnTo>
                    <a:pt x="170913" y="49219"/>
                  </a:lnTo>
                  <a:lnTo>
                    <a:pt x="210883" y="28336"/>
                  </a:lnTo>
                  <a:lnTo>
                    <a:pt x="253647" y="12883"/>
                  </a:lnTo>
                  <a:lnTo>
                    <a:pt x="298802" y="3293"/>
                  </a:lnTo>
                  <a:lnTo>
                    <a:pt x="345948" y="0"/>
                  </a:lnTo>
                  <a:lnTo>
                    <a:pt x="392773" y="3293"/>
                  </a:lnTo>
                  <a:lnTo>
                    <a:pt x="437719" y="12883"/>
                  </a:lnTo>
                  <a:lnTo>
                    <a:pt x="480369" y="28336"/>
                  </a:lnTo>
                  <a:lnTo>
                    <a:pt x="520304" y="49219"/>
                  </a:lnTo>
                  <a:lnTo>
                    <a:pt x="557107" y="75097"/>
                  </a:lnTo>
                  <a:lnTo>
                    <a:pt x="590359" y="105536"/>
                  </a:lnTo>
                  <a:lnTo>
                    <a:pt x="619642" y="140103"/>
                  </a:lnTo>
                  <a:lnTo>
                    <a:pt x="644539" y="178364"/>
                  </a:lnTo>
                  <a:lnTo>
                    <a:pt x="664630" y="219884"/>
                  </a:lnTo>
                  <a:lnTo>
                    <a:pt x="679499" y="264230"/>
                  </a:lnTo>
                  <a:lnTo>
                    <a:pt x="688727" y="310968"/>
                  </a:lnTo>
                  <a:lnTo>
                    <a:pt x="691895" y="359663"/>
                  </a:lnTo>
                  <a:lnTo>
                    <a:pt x="688727" y="408359"/>
                  </a:lnTo>
                  <a:lnTo>
                    <a:pt x="679499" y="455097"/>
                  </a:lnTo>
                  <a:lnTo>
                    <a:pt x="664630" y="499443"/>
                  </a:lnTo>
                  <a:lnTo>
                    <a:pt x="644539" y="540963"/>
                  </a:lnTo>
                  <a:lnTo>
                    <a:pt x="619642" y="579224"/>
                  </a:lnTo>
                  <a:lnTo>
                    <a:pt x="590359" y="613790"/>
                  </a:lnTo>
                  <a:lnTo>
                    <a:pt x="557107" y="644230"/>
                  </a:lnTo>
                  <a:lnTo>
                    <a:pt x="520304" y="670108"/>
                  </a:lnTo>
                  <a:lnTo>
                    <a:pt x="480369" y="690991"/>
                  </a:lnTo>
                  <a:lnTo>
                    <a:pt x="437719" y="706444"/>
                  </a:lnTo>
                  <a:lnTo>
                    <a:pt x="392773" y="716034"/>
                  </a:lnTo>
                  <a:lnTo>
                    <a:pt x="345948" y="719327"/>
                  </a:lnTo>
                  <a:lnTo>
                    <a:pt x="298802" y="716034"/>
                  </a:lnTo>
                  <a:lnTo>
                    <a:pt x="253647" y="706444"/>
                  </a:lnTo>
                  <a:lnTo>
                    <a:pt x="210883" y="690991"/>
                  </a:lnTo>
                  <a:lnTo>
                    <a:pt x="170913" y="670108"/>
                  </a:lnTo>
                  <a:lnTo>
                    <a:pt x="134140" y="644230"/>
                  </a:lnTo>
                  <a:lnTo>
                    <a:pt x="100964" y="613790"/>
                  </a:lnTo>
                  <a:lnTo>
                    <a:pt x="71790" y="579224"/>
                  </a:lnTo>
                  <a:lnTo>
                    <a:pt x="47018" y="540963"/>
                  </a:lnTo>
                  <a:lnTo>
                    <a:pt x="27050" y="499443"/>
                  </a:lnTo>
                  <a:lnTo>
                    <a:pt x="12290" y="455097"/>
                  </a:lnTo>
                  <a:lnTo>
                    <a:pt x="3139" y="408359"/>
                  </a:lnTo>
                  <a:lnTo>
                    <a:pt x="0" y="359663"/>
                  </a:lnTo>
                </a:path>
              </a:pathLst>
            </a:custGeom>
            <a:ln w="50292">
              <a:solidFill>
                <a:srgbClr val="001F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7319" y="1610868"/>
              <a:ext cx="693420" cy="719455"/>
            </a:xfrm>
            <a:custGeom>
              <a:avLst/>
              <a:gdLst/>
              <a:ahLst/>
              <a:cxnLst/>
              <a:rect l="l" t="t" r="r" b="b"/>
              <a:pathLst>
                <a:path w="693420" h="719455">
                  <a:moveTo>
                    <a:pt x="0" y="359663"/>
                  </a:moveTo>
                  <a:lnTo>
                    <a:pt x="3169" y="310968"/>
                  </a:lnTo>
                  <a:lnTo>
                    <a:pt x="12403" y="264230"/>
                  </a:lnTo>
                  <a:lnTo>
                    <a:pt x="27289" y="219884"/>
                  </a:lnTo>
                  <a:lnTo>
                    <a:pt x="47413" y="178364"/>
                  </a:lnTo>
                  <a:lnTo>
                    <a:pt x="72363" y="140103"/>
                  </a:lnTo>
                  <a:lnTo>
                    <a:pt x="101727" y="105536"/>
                  </a:lnTo>
                  <a:lnTo>
                    <a:pt x="135090" y="75097"/>
                  </a:lnTo>
                  <a:lnTo>
                    <a:pt x="172042" y="49219"/>
                  </a:lnTo>
                  <a:lnTo>
                    <a:pt x="212169" y="28336"/>
                  </a:lnTo>
                  <a:lnTo>
                    <a:pt x="255058" y="12883"/>
                  </a:lnTo>
                  <a:lnTo>
                    <a:pt x="300296" y="3293"/>
                  </a:lnTo>
                  <a:lnTo>
                    <a:pt x="347472" y="0"/>
                  </a:lnTo>
                  <a:lnTo>
                    <a:pt x="394297" y="3293"/>
                  </a:lnTo>
                  <a:lnTo>
                    <a:pt x="439243" y="12883"/>
                  </a:lnTo>
                  <a:lnTo>
                    <a:pt x="481893" y="28336"/>
                  </a:lnTo>
                  <a:lnTo>
                    <a:pt x="521828" y="49219"/>
                  </a:lnTo>
                  <a:lnTo>
                    <a:pt x="558631" y="75097"/>
                  </a:lnTo>
                  <a:lnTo>
                    <a:pt x="591883" y="105536"/>
                  </a:lnTo>
                  <a:lnTo>
                    <a:pt x="621166" y="140103"/>
                  </a:lnTo>
                  <a:lnTo>
                    <a:pt x="646063" y="178364"/>
                  </a:lnTo>
                  <a:lnTo>
                    <a:pt x="666154" y="219884"/>
                  </a:lnTo>
                  <a:lnTo>
                    <a:pt x="681023" y="264230"/>
                  </a:lnTo>
                  <a:lnTo>
                    <a:pt x="690251" y="310968"/>
                  </a:lnTo>
                  <a:lnTo>
                    <a:pt x="693420" y="359663"/>
                  </a:lnTo>
                  <a:lnTo>
                    <a:pt x="690251" y="408359"/>
                  </a:lnTo>
                  <a:lnTo>
                    <a:pt x="681023" y="455097"/>
                  </a:lnTo>
                  <a:lnTo>
                    <a:pt x="666154" y="499443"/>
                  </a:lnTo>
                  <a:lnTo>
                    <a:pt x="646063" y="540963"/>
                  </a:lnTo>
                  <a:lnTo>
                    <a:pt x="621166" y="579224"/>
                  </a:lnTo>
                  <a:lnTo>
                    <a:pt x="591883" y="613790"/>
                  </a:lnTo>
                  <a:lnTo>
                    <a:pt x="558631" y="644230"/>
                  </a:lnTo>
                  <a:lnTo>
                    <a:pt x="521828" y="670108"/>
                  </a:lnTo>
                  <a:lnTo>
                    <a:pt x="481893" y="690991"/>
                  </a:lnTo>
                  <a:lnTo>
                    <a:pt x="439243" y="706444"/>
                  </a:lnTo>
                  <a:lnTo>
                    <a:pt x="394297" y="716034"/>
                  </a:lnTo>
                  <a:lnTo>
                    <a:pt x="347472" y="719327"/>
                  </a:lnTo>
                  <a:lnTo>
                    <a:pt x="300296" y="716034"/>
                  </a:lnTo>
                  <a:lnTo>
                    <a:pt x="255058" y="706444"/>
                  </a:lnTo>
                  <a:lnTo>
                    <a:pt x="212169" y="690991"/>
                  </a:lnTo>
                  <a:lnTo>
                    <a:pt x="172042" y="670108"/>
                  </a:lnTo>
                  <a:lnTo>
                    <a:pt x="135090" y="644230"/>
                  </a:lnTo>
                  <a:lnTo>
                    <a:pt x="101726" y="613790"/>
                  </a:lnTo>
                  <a:lnTo>
                    <a:pt x="72363" y="579224"/>
                  </a:lnTo>
                  <a:lnTo>
                    <a:pt x="47413" y="540963"/>
                  </a:lnTo>
                  <a:lnTo>
                    <a:pt x="27289" y="499443"/>
                  </a:lnTo>
                  <a:lnTo>
                    <a:pt x="12403" y="455097"/>
                  </a:lnTo>
                  <a:lnTo>
                    <a:pt x="3169" y="408359"/>
                  </a:lnTo>
                  <a:lnTo>
                    <a:pt x="0" y="359663"/>
                  </a:lnTo>
                </a:path>
              </a:pathLst>
            </a:custGeom>
            <a:ln w="502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006" y="3753044"/>
            <a:ext cx="672973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</a:t>
            </a:r>
            <a:r>
              <a:rPr sz="5750" spc="-15" dirty="0">
                <a:latin typeface="Calibri"/>
                <a:cs typeface="Calibri"/>
              </a:rPr>
              <a:t> </a:t>
            </a:r>
            <a:r>
              <a:rPr sz="5750" spc="-10" dirty="0">
                <a:latin typeface="Calibri"/>
                <a:cs typeface="Calibri"/>
              </a:rPr>
              <a:t>de</a:t>
            </a:r>
            <a:r>
              <a:rPr sz="5750" spc="-25" dirty="0">
                <a:latin typeface="Calibri"/>
                <a:cs typeface="Calibri"/>
              </a:rPr>
              <a:t> </a:t>
            </a:r>
            <a:r>
              <a:rPr sz="5750" spc="-45" dirty="0">
                <a:latin typeface="Calibri"/>
                <a:cs typeface="Calibri"/>
              </a:rPr>
              <a:t>Marcadores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31"/>
                  </a:lnTo>
                  <a:lnTo>
                    <a:pt x="597659" y="18933"/>
                  </a:lnTo>
                  <a:lnTo>
                    <a:pt x="644960" y="19541"/>
                  </a:lnTo>
                  <a:lnTo>
                    <a:pt x="691650" y="19428"/>
                  </a:lnTo>
                  <a:lnTo>
                    <a:pt x="738065" y="18771"/>
                  </a:lnTo>
                  <a:lnTo>
                    <a:pt x="784542" y="17743"/>
                  </a:lnTo>
                  <a:lnTo>
                    <a:pt x="831420" y="16519"/>
                  </a:lnTo>
                  <a:lnTo>
                    <a:pt x="879033" y="15275"/>
                  </a:lnTo>
                  <a:lnTo>
                    <a:pt x="927721" y="14184"/>
                  </a:lnTo>
                  <a:lnTo>
                    <a:pt x="977819" y="13423"/>
                  </a:lnTo>
                  <a:lnTo>
                    <a:pt x="1029666" y="13165"/>
                  </a:lnTo>
                  <a:lnTo>
                    <a:pt x="1083597" y="135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7128" y="969264"/>
            <a:ext cx="4131564" cy="30297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571246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0" dirty="0">
                <a:solidFill>
                  <a:srgbClr val="000000"/>
                </a:solidFill>
              </a:rPr>
              <a:t>Gráficos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</a:t>
            </a:r>
            <a:r>
              <a:rPr sz="4700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marcadores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76" y="2464132"/>
            <a:ext cx="8966835" cy="318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191770" indent="-201295">
              <a:lnSpc>
                <a:spcPct val="110100"/>
              </a:lnSpc>
              <a:spcBef>
                <a:spcPts val="10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Um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gráfico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marcadores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barra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marcada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 </a:t>
            </a:r>
            <a:r>
              <a:rPr sz="1750" spc="-5" dirty="0">
                <a:latin typeface="Calibri"/>
                <a:cs typeface="Calibri"/>
              </a:rPr>
              <a:t>codificações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extras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mostrar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progresso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-5" dirty="0">
                <a:latin typeface="Calibri"/>
                <a:cs typeface="Calibri"/>
              </a:rPr>
              <a:t> direção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uma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meta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ou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desempenho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relação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</a:t>
            </a:r>
            <a:r>
              <a:rPr sz="1750" spc="-5" dirty="0">
                <a:latin typeface="Calibri"/>
                <a:cs typeface="Calibri"/>
              </a:rPr>
              <a:t> de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referência.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Cada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barra concentra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usuário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medida,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trazendo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elementos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visuais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fornecer 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detalhes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adicionais.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109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Ele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fornece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informações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</a:t>
            </a:r>
            <a:r>
              <a:rPr sz="1750" spc="-5" dirty="0">
                <a:latin typeface="Calibri"/>
                <a:cs typeface="Calibri"/>
              </a:rPr>
              <a:t> espaço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30" dirty="0">
                <a:latin typeface="Calibri"/>
                <a:cs typeface="Calibri"/>
              </a:rPr>
              <a:t>menor,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tornando-o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ideal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painel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compacto.</a:t>
            </a:r>
            <a:endParaRPr sz="1750">
              <a:latin typeface="Calibri"/>
              <a:cs typeface="Calibri"/>
            </a:endParaRPr>
          </a:p>
          <a:p>
            <a:pPr marL="213360" marR="5080" indent="-201295">
              <a:lnSpc>
                <a:spcPct val="1103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Um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gráfico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marcadores</a:t>
            </a:r>
            <a:r>
              <a:rPr sz="1750" spc="-10" dirty="0">
                <a:latin typeface="Calibri"/>
                <a:cs typeface="Calibri"/>
              </a:rPr>
              <a:t> consiste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 </a:t>
            </a:r>
            <a:r>
              <a:rPr sz="1750" spc="-10" dirty="0">
                <a:latin typeface="Calibri"/>
                <a:cs typeface="Calibri"/>
              </a:rPr>
              <a:t>barra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representa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destaque.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20" dirty="0">
                <a:latin typeface="Calibri"/>
                <a:cs typeface="Calibri"/>
              </a:rPr>
              <a:t>Esta 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barra </a:t>
            </a:r>
            <a:r>
              <a:rPr sz="1750" spc="-5" dirty="0">
                <a:latin typeface="Calibri"/>
                <a:cs typeface="Calibri"/>
              </a:rPr>
              <a:t>se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destaca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do </a:t>
            </a:r>
            <a:r>
              <a:rPr sz="1750" spc="-15" dirty="0">
                <a:latin typeface="Calibri"/>
                <a:cs typeface="Calibri"/>
              </a:rPr>
              <a:t>resto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gráfico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 </a:t>
            </a:r>
            <a:r>
              <a:rPr sz="1750" dirty="0">
                <a:latin typeface="Calibri"/>
                <a:cs typeface="Calibri"/>
              </a:rPr>
              <a:t>sua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cor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forte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-5" dirty="0">
                <a:latin typeface="Calibri"/>
                <a:cs typeface="Calibri"/>
              </a:rPr>
              <a:t> negrito.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Ele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 </a:t>
            </a:r>
            <a:r>
              <a:rPr sz="1750" dirty="0">
                <a:latin typeface="Calibri"/>
                <a:cs typeface="Calibri"/>
              </a:rPr>
              <a:t>posiciona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no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meio do </a:t>
            </a:r>
            <a:r>
              <a:rPr sz="1750" spc="-10" dirty="0">
                <a:latin typeface="Calibri"/>
                <a:cs typeface="Calibri"/>
              </a:rPr>
              <a:t>gráfico. </a:t>
            </a:r>
            <a:r>
              <a:rPr sz="1750" spc="-5" dirty="0">
                <a:latin typeface="Calibri"/>
                <a:cs typeface="Calibri"/>
              </a:rPr>
              <a:t>Uma </a:t>
            </a:r>
            <a:r>
              <a:rPr sz="1750" dirty="0">
                <a:latin typeface="Calibri"/>
                <a:cs typeface="Calibri"/>
              </a:rPr>
              <a:t>linha de </a:t>
            </a:r>
            <a:r>
              <a:rPr sz="1750" spc="-10" dirty="0">
                <a:latin typeface="Calibri"/>
                <a:cs typeface="Calibri"/>
              </a:rPr>
              <a:t>referência, </a:t>
            </a:r>
            <a:r>
              <a:rPr sz="1750" spc="-5" dirty="0">
                <a:latin typeface="Calibri"/>
                <a:cs typeface="Calibri"/>
              </a:rPr>
              <a:t>denotando um objetivo </a:t>
            </a:r>
            <a:r>
              <a:rPr sz="1750" dirty="0">
                <a:latin typeface="Calibri"/>
                <a:cs typeface="Calibri"/>
              </a:rPr>
              <a:t>ou </a:t>
            </a:r>
            <a:r>
              <a:rPr sz="1750" spc="-5" dirty="0">
                <a:latin typeface="Calibri"/>
                <a:cs typeface="Calibri"/>
              </a:rPr>
              <a:t>outro </a:t>
            </a:r>
            <a:r>
              <a:rPr sz="1750" dirty="0">
                <a:latin typeface="Calibri"/>
                <a:cs typeface="Calibri"/>
              </a:rPr>
              <a:t>limiar </a:t>
            </a:r>
            <a:r>
              <a:rPr sz="1750" spc="-5" dirty="0">
                <a:latin typeface="Calibri"/>
                <a:cs typeface="Calibri"/>
              </a:rPr>
              <a:t>crítico, </a:t>
            </a:r>
            <a:r>
              <a:rPr sz="1750" dirty="0">
                <a:latin typeface="Calibri"/>
                <a:cs typeface="Calibri"/>
              </a:rPr>
              <a:t>é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definida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perpendicularmente</a:t>
            </a:r>
            <a:r>
              <a:rPr sz="1750" dirty="0">
                <a:latin typeface="Calibri"/>
                <a:cs typeface="Calibri"/>
              </a:rPr>
              <a:t> à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barra</a:t>
            </a:r>
            <a:r>
              <a:rPr sz="1750" dirty="0">
                <a:latin typeface="Calibri"/>
                <a:cs typeface="Calibri"/>
              </a:rPr>
              <a:t> no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eixo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escala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quantitativa.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Quando 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barra</a:t>
            </a:r>
            <a:r>
              <a:rPr sz="1750" spc="3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principal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passa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linha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referência,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5" dirty="0">
                <a:latin typeface="Calibri"/>
                <a:cs typeface="Calibri"/>
              </a:rPr>
              <a:t> objetivo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foi </a:t>
            </a:r>
            <a:r>
              <a:rPr sz="1750" spc="-5" dirty="0">
                <a:latin typeface="Calibri"/>
                <a:cs typeface="Calibri"/>
              </a:rPr>
              <a:t>alcançado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ou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0" dirty="0">
                <a:latin typeface="Calibri"/>
                <a:cs typeface="Calibri"/>
              </a:rPr>
              <a:t> estado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mudou.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571246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30" dirty="0">
                <a:solidFill>
                  <a:srgbClr val="000000"/>
                </a:solidFill>
              </a:rPr>
              <a:t>Gráficos</a:t>
            </a:r>
            <a:r>
              <a:rPr sz="4700" spc="-15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de</a:t>
            </a:r>
            <a:r>
              <a:rPr sz="4700" dirty="0">
                <a:solidFill>
                  <a:srgbClr val="000000"/>
                </a:solidFill>
              </a:rPr>
              <a:t> </a:t>
            </a:r>
            <a:r>
              <a:rPr sz="4700" spc="-30" dirty="0">
                <a:solidFill>
                  <a:srgbClr val="000000"/>
                </a:solidFill>
              </a:rPr>
              <a:t>marcadores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77" y="2368366"/>
            <a:ext cx="9034145" cy="35140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gráficos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marcadores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são usados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com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mais</a:t>
            </a:r>
            <a:r>
              <a:rPr sz="1550" spc="5" dirty="0">
                <a:latin typeface="Calibri"/>
                <a:cs typeface="Calibri"/>
              </a:rPr>
              <a:t> frequência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para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comparar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previsões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com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números</a:t>
            </a:r>
            <a:r>
              <a:rPr sz="1550" spc="5" dirty="0">
                <a:latin typeface="Calibri"/>
                <a:cs typeface="Calibri"/>
              </a:rPr>
              <a:t> reais:</a:t>
            </a:r>
            <a:endParaRPr sz="1550">
              <a:latin typeface="Calibri"/>
              <a:cs typeface="Calibri"/>
            </a:endParaRPr>
          </a:p>
          <a:p>
            <a:pPr marL="213360" marR="5080" indent="-201295">
              <a:lnSpc>
                <a:spcPts val="1700"/>
              </a:lnSpc>
              <a:spcBef>
                <a:spcPts val="91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 </a:t>
            </a:r>
            <a:r>
              <a:rPr sz="1550" spc="5" dirty="0">
                <a:latin typeface="Calibri"/>
                <a:cs typeface="Calibri"/>
              </a:rPr>
              <a:t>analistas </a:t>
            </a:r>
            <a:r>
              <a:rPr sz="1550" spc="10" dirty="0">
                <a:latin typeface="Calibri"/>
                <a:cs typeface="Calibri"/>
              </a:rPr>
              <a:t>de negócios </a:t>
            </a:r>
            <a:r>
              <a:rPr sz="1550" spc="5" dirty="0">
                <a:latin typeface="Calibri"/>
                <a:cs typeface="Calibri"/>
              </a:rPr>
              <a:t>verificam </a:t>
            </a:r>
            <a:r>
              <a:rPr sz="1550" spc="10" dirty="0">
                <a:latin typeface="Calibri"/>
                <a:cs typeface="Calibri"/>
              </a:rPr>
              <a:t>se as equipes </a:t>
            </a:r>
            <a:r>
              <a:rPr sz="1550" spc="15" dirty="0">
                <a:latin typeface="Calibri"/>
                <a:cs typeface="Calibri"/>
              </a:rPr>
              <a:t>ou </a:t>
            </a:r>
            <a:r>
              <a:rPr sz="1550" spc="10" dirty="0">
                <a:latin typeface="Calibri"/>
                <a:cs typeface="Calibri"/>
              </a:rPr>
              <a:t>departamentos </a:t>
            </a:r>
            <a:r>
              <a:rPr sz="1550" spc="5" dirty="0">
                <a:latin typeface="Calibri"/>
                <a:cs typeface="Calibri"/>
              </a:rPr>
              <a:t>estão </a:t>
            </a:r>
            <a:r>
              <a:rPr sz="1550" spc="10" dirty="0">
                <a:latin typeface="Calibri"/>
                <a:cs typeface="Calibri"/>
              </a:rPr>
              <a:t>no caminho certo </a:t>
            </a:r>
            <a:r>
              <a:rPr sz="1550" dirty="0">
                <a:latin typeface="Calibri"/>
                <a:cs typeface="Calibri"/>
              </a:rPr>
              <a:t>para </a:t>
            </a:r>
            <a:r>
              <a:rPr sz="1550" spc="5" dirty="0">
                <a:latin typeface="Calibri"/>
                <a:cs typeface="Calibri"/>
              </a:rPr>
              <a:t>atingir </a:t>
            </a:r>
            <a:r>
              <a:rPr sz="1550" spc="15" dirty="0">
                <a:latin typeface="Calibri"/>
                <a:cs typeface="Calibri"/>
              </a:rPr>
              <a:t>suas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metas.</a:t>
            </a:r>
            <a:endParaRPr sz="15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sistemas</a:t>
            </a:r>
            <a:r>
              <a:rPr sz="1550" spc="-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saúde</a:t>
            </a:r>
            <a:r>
              <a:rPr sz="1550" spc="15" dirty="0">
                <a:latin typeface="Calibri"/>
                <a:cs typeface="Calibri"/>
              </a:rPr>
              <a:t> os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usam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para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medir</a:t>
            </a:r>
            <a:r>
              <a:rPr sz="1550" spc="15" dirty="0">
                <a:latin typeface="Calibri"/>
                <a:cs typeface="Calibri"/>
              </a:rPr>
              <a:t> a </a:t>
            </a:r>
            <a:r>
              <a:rPr sz="1550" spc="10" dirty="0">
                <a:latin typeface="Calibri"/>
                <a:cs typeface="Calibri"/>
              </a:rPr>
              <a:t>capacidade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em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locais</a:t>
            </a:r>
            <a:r>
              <a:rPr sz="1550" spc="10" dirty="0">
                <a:latin typeface="Calibri"/>
                <a:cs typeface="Calibri"/>
              </a:rPr>
              <a:t> específicos.</a:t>
            </a:r>
            <a:endParaRPr sz="15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735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As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organizações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sem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fins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lucrativos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medem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progresso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em </a:t>
            </a:r>
            <a:r>
              <a:rPr sz="1550" spc="5" dirty="0">
                <a:latin typeface="Calibri"/>
                <a:cs typeface="Calibri"/>
              </a:rPr>
              <a:t>direção</a:t>
            </a:r>
            <a:r>
              <a:rPr sz="1550" spc="10" dirty="0">
                <a:latin typeface="Calibri"/>
                <a:cs typeface="Calibri"/>
              </a:rPr>
              <a:t> às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metas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arrecadação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fundos.</a:t>
            </a:r>
            <a:endParaRPr sz="1550">
              <a:latin typeface="Calibri"/>
              <a:cs typeface="Calibri"/>
            </a:endParaRPr>
          </a:p>
          <a:p>
            <a:pPr marL="12700" marR="549910">
              <a:lnSpc>
                <a:spcPts val="1700"/>
              </a:lnSpc>
              <a:spcBef>
                <a:spcPts val="910"/>
              </a:spcBef>
            </a:pP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analistas </a:t>
            </a:r>
            <a:r>
              <a:rPr sz="1550" spc="10" dirty="0">
                <a:latin typeface="Calibri"/>
                <a:cs typeface="Calibri"/>
              </a:rPr>
              <a:t>também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usam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gráficos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marcadores</a:t>
            </a:r>
            <a:r>
              <a:rPr sz="1550" dirty="0">
                <a:latin typeface="Calibri"/>
                <a:cs typeface="Calibri"/>
              </a:rPr>
              <a:t> para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avaliar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uma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medida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quantitativa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em</a:t>
            </a:r>
            <a:r>
              <a:rPr sz="1550" spc="5" dirty="0">
                <a:latin typeface="Calibri"/>
                <a:cs typeface="Calibri"/>
              </a:rPr>
              <a:t> relação </a:t>
            </a:r>
            <a:r>
              <a:rPr sz="1550" spc="15" dirty="0">
                <a:latin typeface="Calibri"/>
                <a:cs typeface="Calibri"/>
              </a:rPr>
              <a:t>aos </a:t>
            </a:r>
            <a:r>
              <a:rPr sz="1550" spc="-33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intervalos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qualitativos:</a:t>
            </a:r>
            <a:endParaRPr sz="1550">
              <a:latin typeface="Calibri"/>
              <a:cs typeface="Calibri"/>
            </a:endParaRPr>
          </a:p>
          <a:p>
            <a:pPr marL="213360" marR="793750" indent="-201295">
              <a:lnSpc>
                <a:spcPts val="1700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dirty="0">
                <a:latin typeface="Calibri"/>
                <a:cs typeface="Calibri"/>
              </a:rPr>
              <a:t> fabricantes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observam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níveis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produção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spc="5" dirty="0">
                <a:latin typeface="Calibri"/>
                <a:cs typeface="Calibri"/>
              </a:rPr>
              <a:t> comparam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com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diferentes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faixas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que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denotam </a:t>
            </a:r>
            <a:r>
              <a:rPr sz="1550" spc="-3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desempenho.</a:t>
            </a:r>
            <a:endParaRPr sz="15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departamentos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TI</a:t>
            </a:r>
            <a:r>
              <a:rPr sz="1550" spc="15" dirty="0">
                <a:latin typeface="Calibri"/>
                <a:cs typeface="Calibri"/>
              </a:rPr>
              <a:t> podem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verificar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o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uso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da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rede está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acima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ou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abaixo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dos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níveis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esperados.</a:t>
            </a:r>
            <a:endParaRPr sz="1550">
              <a:latin typeface="Calibri"/>
              <a:cs typeface="Calibri"/>
            </a:endParaRPr>
          </a:p>
          <a:p>
            <a:pPr marL="213360" marR="73660" indent="-201295">
              <a:lnSpc>
                <a:spcPts val="1700"/>
              </a:lnSpc>
              <a:spcBef>
                <a:spcPts val="91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 </a:t>
            </a:r>
            <a:r>
              <a:rPr sz="1550" spc="5" dirty="0">
                <a:latin typeface="Calibri"/>
                <a:cs typeface="Calibri"/>
              </a:rPr>
              <a:t>profissionais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5" dirty="0">
                <a:latin typeface="Calibri"/>
                <a:cs typeface="Calibri"/>
              </a:rPr>
              <a:t>marketing </a:t>
            </a:r>
            <a:r>
              <a:rPr sz="1550" spc="10" dirty="0">
                <a:latin typeface="Calibri"/>
                <a:cs typeface="Calibri"/>
              </a:rPr>
              <a:t>observam </a:t>
            </a:r>
            <a:r>
              <a:rPr sz="1550" spc="15" dirty="0">
                <a:latin typeface="Calibri"/>
                <a:cs typeface="Calibri"/>
              </a:rPr>
              <a:t>o desempenho de suas </a:t>
            </a:r>
            <a:r>
              <a:rPr sz="1550" spc="10" dirty="0">
                <a:latin typeface="Calibri"/>
                <a:cs typeface="Calibri"/>
              </a:rPr>
              <a:t>campanhas </a:t>
            </a:r>
            <a:r>
              <a:rPr sz="1550" spc="5" dirty="0">
                <a:latin typeface="Calibri"/>
                <a:cs typeface="Calibri"/>
              </a:rPr>
              <a:t>para determinar </a:t>
            </a:r>
            <a:r>
              <a:rPr sz="1550" spc="20" dirty="0">
                <a:latin typeface="Calibri"/>
                <a:cs typeface="Calibri"/>
              </a:rPr>
              <a:t>se </a:t>
            </a:r>
            <a:r>
              <a:rPr sz="1550" spc="10" dirty="0">
                <a:latin typeface="Calibri"/>
                <a:cs typeface="Calibri"/>
              </a:rPr>
              <a:t>uma </a:t>
            </a:r>
            <a:r>
              <a:rPr sz="1550" spc="5" dirty="0">
                <a:latin typeface="Calibri"/>
                <a:cs typeface="Calibri"/>
              </a:rPr>
              <a:t>supera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as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outras.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143" y="1305655"/>
            <a:ext cx="466661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30" dirty="0">
                <a:solidFill>
                  <a:srgbClr val="000000"/>
                </a:solidFill>
              </a:rPr>
              <a:t>Gráficos</a:t>
            </a:r>
            <a:r>
              <a:rPr sz="3850" spc="-3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25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marcadores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4196" y="2539046"/>
            <a:ext cx="4157979" cy="31889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20"/>
              </a:spcBef>
            </a:pPr>
            <a:r>
              <a:rPr sz="2100" b="1" dirty="0">
                <a:solidFill>
                  <a:srgbClr val="333333"/>
                </a:solidFill>
                <a:latin typeface="Calibri"/>
                <a:cs typeface="Calibri"/>
              </a:rPr>
              <a:t>Ao</a:t>
            </a:r>
            <a:r>
              <a:rPr sz="2100" b="1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criar</a:t>
            </a:r>
            <a:r>
              <a:rPr sz="2100" b="1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um </a:t>
            </a:r>
            <a:r>
              <a:rPr sz="2100" b="1" spc="-15" dirty="0">
                <a:solidFill>
                  <a:srgbClr val="333333"/>
                </a:solidFill>
                <a:latin typeface="Calibri"/>
                <a:cs typeface="Calibri"/>
              </a:rPr>
              <a:t>gráfico</a:t>
            </a:r>
            <a:r>
              <a:rPr sz="2100" b="1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333333"/>
                </a:solidFill>
                <a:latin typeface="Calibri"/>
                <a:cs typeface="Calibri"/>
              </a:rPr>
              <a:t>de</a:t>
            </a:r>
            <a:r>
              <a:rPr sz="2100" b="1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marcadores:</a:t>
            </a:r>
            <a:endParaRPr sz="2100">
              <a:latin typeface="Calibri"/>
              <a:cs typeface="Calibri"/>
            </a:endParaRPr>
          </a:p>
          <a:p>
            <a:pPr marL="213360" marR="169545" indent="-201295" algn="just">
              <a:lnSpc>
                <a:spcPts val="2460"/>
              </a:lnSpc>
              <a:spcBef>
                <a:spcPts val="660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10" dirty="0">
                <a:latin typeface="Calibri"/>
                <a:cs typeface="Calibri"/>
              </a:rPr>
              <a:t>Use uma </a:t>
            </a:r>
            <a:r>
              <a:rPr sz="2250" dirty="0">
                <a:latin typeface="Calibri"/>
                <a:cs typeface="Calibri"/>
              </a:rPr>
              <a:t>cor </a:t>
            </a:r>
            <a:r>
              <a:rPr sz="2250" spc="-10" dirty="0">
                <a:latin typeface="Calibri"/>
                <a:cs typeface="Calibri"/>
              </a:rPr>
              <a:t>forte </a:t>
            </a:r>
            <a:r>
              <a:rPr sz="2250" spc="10" dirty="0">
                <a:latin typeface="Calibri"/>
                <a:cs typeface="Calibri"/>
              </a:rPr>
              <a:t>e </a:t>
            </a:r>
            <a:r>
              <a:rPr sz="2250" spc="-5" dirty="0">
                <a:latin typeface="Calibri"/>
                <a:cs typeface="Calibri"/>
              </a:rPr>
              <a:t>clara para </a:t>
            </a:r>
            <a:r>
              <a:rPr sz="2250" spc="10" dirty="0">
                <a:latin typeface="Calibri"/>
                <a:cs typeface="Calibri"/>
              </a:rPr>
              <a:t>a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medida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do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recurso</a:t>
            </a:r>
            <a:endParaRPr sz="2250">
              <a:latin typeface="Calibri"/>
              <a:cs typeface="Calibri"/>
            </a:endParaRPr>
          </a:p>
          <a:p>
            <a:pPr marL="213360" marR="5080" indent="-201295" algn="just">
              <a:lnSpc>
                <a:spcPct val="91400"/>
              </a:lnSpc>
              <a:spcBef>
                <a:spcPts val="825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10" dirty="0">
                <a:latin typeface="Calibri"/>
                <a:cs typeface="Calibri"/>
              </a:rPr>
              <a:t>Use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cores </a:t>
            </a:r>
            <a:r>
              <a:rPr sz="2250" spc="10" dirty="0">
                <a:latin typeface="Calibri"/>
                <a:cs typeface="Calibri"/>
              </a:rPr>
              <a:t>mais</a:t>
            </a:r>
            <a:r>
              <a:rPr sz="2250" spc="-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suaves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20" dirty="0">
                <a:latin typeface="Calibri"/>
                <a:cs typeface="Calibri"/>
              </a:rPr>
              <a:t>do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mesmo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esquema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dirty="0">
                <a:latin typeface="Calibri"/>
                <a:cs typeface="Calibri"/>
              </a:rPr>
              <a:t>cores </a:t>
            </a:r>
            <a:r>
              <a:rPr sz="2250" spc="-5" dirty="0">
                <a:latin typeface="Calibri"/>
                <a:cs typeface="Calibri"/>
              </a:rPr>
              <a:t>para </a:t>
            </a:r>
            <a:r>
              <a:rPr sz="2250" dirty="0">
                <a:latin typeface="Calibri"/>
                <a:cs typeface="Calibri"/>
              </a:rPr>
              <a:t>marcar </a:t>
            </a:r>
            <a:r>
              <a:rPr sz="2250" spc="10" dirty="0">
                <a:latin typeface="Calibri"/>
                <a:cs typeface="Calibri"/>
              </a:rPr>
              <a:t>as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medidas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comparativas</a:t>
            </a:r>
            <a:endParaRPr sz="2250">
              <a:latin typeface="Calibri"/>
              <a:cs typeface="Calibri"/>
            </a:endParaRPr>
          </a:p>
          <a:p>
            <a:pPr marL="213360" marR="487045" indent="-201295">
              <a:lnSpc>
                <a:spcPts val="2460"/>
              </a:lnSpc>
              <a:spcBef>
                <a:spcPts val="915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10" dirty="0">
                <a:latin typeface="Calibri"/>
                <a:cs typeface="Calibri"/>
              </a:rPr>
              <a:t>Certifique-se </a:t>
            </a:r>
            <a:r>
              <a:rPr sz="2250" spc="20" dirty="0">
                <a:latin typeface="Calibri"/>
                <a:cs typeface="Calibri"/>
              </a:rPr>
              <a:t>de que </a:t>
            </a:r>
            <a:r>
              <a:rPr sz="2250" spc="15" dirty="0">
                <a:latin typeface="Calibri"/>
                <a:cs typeface="Calibri"/>
              </a:rPr>
              <a:t>seus 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conjuntos </a:t>
            </a:r>
            <a:r>
              <a:rPr sz="2250" spc="5" dirty="0">
                <a:latin typeface="Calibri"/>
                <a:cs typeface="Calibri"/>
              </a:rPr>
              <a:t>de </a:t>
            </a:r>
            <a:r>
              <a:rPr sz="2250" spc="15" dirty="0">
                <a:latin typeface="Calibri"/>
                <a:cs typeface="Calibri"/>
              </a:rPr>
              <a:t>tempo </a:t>
            </a:r>
            <a:r>
              <a:rPr sz="2250" spc="5" dirty="0">
                <a:latin typeface="Calibri"/>
                <a:cs typeface="Calibri"/>
              </a:rPr>
              <a:t>sejam </a:t>
            </a:r>
            <a:r>
              <a:rPr sz="2250" spc="15" dirty="0">
                <a:latin typeface="Calibri"/>
                <a:cs typeface="Calibri"/>
              </a:rPr>
              <a:t>os </a:t>
            </a:r>
            <a:r>
              <a:rPr sz="2250" spc="-500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mesmos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9724" y="2539046"/>
            <a:ext cx="4362450" cy="35013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100" b="1" spc="-5" dirty="0">
                <a:solidFill>
                  <a:srgbClr val="333333"/>
                </a:solidFill>
                <a:latin typeface="Calibri"/>
                <a:cs typeface="Calibri"/>
              </a:rPr>
              <a:t>Não</a:t>
            </a:r>
            <a:r>
              <a:rPr sz="2100" b="1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333333"/>
                </a:solidFill>
                <a:latin typeface="Calibri"/>
                <a:cs typeface="Calibri"/>
              </a:rPr>
              <a:t>use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333333"/>
                </a:solidFill>
                <a:latin typeface="Calibri"/>
                <a:cs typeface="Calibri"/>
              </a:rPr>
              <a:t>um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333333"/>
                </a:solidFill>
                <a:latin typeface="Calibri"/>
                <a:cs typeface="Calibri"/>
              </a:rPr>
              <a:t>gráfico</a:t>
            </a:r>
            <a:r>
              <a:rPr sz="2100" b="1" dirty="0">
                <a:solidFill>
                  <a:srgbClr val="333333"/>
                </a:solidFill>
                <a:latin typeface="Calibri"/>
                <a:cs typeface="Calibri"/>
              </a:rPr>
              <a:t> de</a:t>
            </a:r>
            <a:r>
              <a:rPr sz="2100" b="1" spc="-10" dirty="0">
                <a:solidFill>
                  <a:srgbClr val="333333"/>
                </a:solidFill>
                <a:latin typeface="Calibri"/>
                <a:cs typeface="Calibri"/>
              </a:rPr>
              <a:t> marcadores</a:t>
            </a:r>
            <a:r>
              <a:rPr sz="2100" b="1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333333"/>
                </a:solidFill>
                <a:latin typeface="Calibri"/>
                <a:cs typeface="Calibri"/>
              </a:rPr>
              <a:t>se:</a:t>
            </a:r>
            <a:endParaRPr sz="2100">
              <a:latin typeface="Calibri"/>
              <a:cs typeface="Calibri"/>
            </a:endParaRPr>
          </a:p>
          <a:p>
            <a:pPr marL="213360" marR="136525" indent="-201295">
              <a:lnSpc>
                <a:spcPts val="2460"/>
              </a:lnSpc>
              <a:spcBef>
                <a:spcPts val="660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10" dirty="0">
                <a:latin typeface="Calibri"/>
                <a:cs typeface="Calibri"/>
              </a:rPr>
              <a:t>Seus </a:t>
            </a:r>
            <a:r>
              <a:rPr sz="2250" dirty="0">
                <a:latin typeface="Calibri"/>
                <a:cs typeface="Calibri"/>
              </a:rPr>
              <a:t>conjuntos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spc="10" dirty="0">
                <a:latin typeface="Calibri"/>
                <a:cs typeface="Calibri"/>
              </a:rPr>
              <a:t>dados </a:t>
            </a:r>
            <a:r>
              <a:rPr sz="2250" spc="15" dirty="0">
                <a:latin typeface="Calibri"/>
                <a:cs typeface="Calibri"/>
              </a:rPr>
              <a:t>não </a:t>
            </a:r>
            <a:r>
              <a:rPr sz="2250" spc="10" dirty="0">
                <a:latin typeface="Calibri"/>
                <a:cs typeface="Calibri"/>
              </a:rPr>
              <a:t>são </a:t>
            </a:r>
            <a:r>
              <a:rPr sz="2250" spc="15" dirty="0">
                <a:latin typeface="Calibri"/>
                <a:cs typeface="Calibri"/>
              </a:rPr>
              <a:t> medidos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nos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mesmos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períodos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de </a:t>
            </a:r>
            <a:r>
              <a:rPr sz="2250" spc="-49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tempo</a:t>
            </a:r>
            <a:endParaRPr sz="2250">
              <a:latin typeface="Calibri"/>
              <a:cs typeface="Calibri"/>
            </a:endParaRPr>
          </a:p>
          <a:p>
            <a:pPr marL="213360" marR="5080" indent="-201295">
              <a:lnSpc>
                <a:spcPct val="91300"/>
              </a:lnSpc>
              <a:spcBef>
                <a:spcPts val="825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-15" dirty="0">
                <a:latin typeface="Calibri"/>
                <a:cs typeface="Calibri"/>
              </a:rPr>
              <a:t>Você</a:t>
            </a:r>
            <a:r>
              <a:rPr sz="2250" spc="1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deseja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comparar</a:t>
            </a:r>
            <a:r>
              <a:rPr sz="2250" spc="3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o 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desempenho </a:t>
            </a:r>
            <a:r>
              <a:rPr sz="2250" spc="20" dirty="0">
                <a:latin typeface="Calibri"/>
                <a:cs typeface="Calibri"/>
              </a:rPr>
              <a:t>de </a:t>
            </a:r>
            <a:r>
              <a:rPr sz="2250" dirty="0">
                <a:latin typeface="Calibri"/>
                <a:cs typeface="Calibri"/>
              </a:rPr>
              <a:t>várias categorias </a:t>
            </a:r>
            <a:r>
              <a:rPr sz="2250" spc="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(por</a:t>
            </a:r>
            <a:r>
              <a:rPr sz="2250" spc="-10" dirty="0">
                <a:latin typeface="Calibri"/>
                <a:cs typeface="Calibri"/>
              </a:rPr>
              <a:t> </a:t>
            </a:r>
            <a:r>
              <a:rPr sz="2250" spc="-5" dirty="0">
                <a:latin typeface="Calibri"/>
                <a:cs typeface="Calibri"/>
              </a:rPr>
              <a:t>exemplo,</a:t>
            </a:r>
            <a:r>
              <a:rPr sz="2250" spc="-3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produtos ou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regiões)</a:t>
            </a:r>
            <a:endParaRPr sz="2250">
              <a:latin typeface="Calibri"/>
              <a:cs typeface="Calibri"/>
            </a:endParaRPr>
          </a:p>
          <a:p>
            <a:pPr marL="213360" marR="205740" indent="-201295">
              <a:lnSpc>
                <a:spcPts val="2460"/>
              </a:lnSpc>
              <a:spcBef>
                <a:spcPts val="919"/>
              </a:spcBef>
              <a:buSzPct val="95555"/>
              <a:buFont typeface="Wingdings"/>
              <a:buChar char=""/>
              <a:tabLst>
                <a:tab pos="241300" algn="l"/>
              </a:tabLst>
            </a:pPr>
            <a:r>
              <a:rPr sz="2250" spc="-15" dirty="0">
                <a:latin typeface="Calibri"/>
                <a:cs typeface="Calibri"/>
              </a:rPr>
              <a:t>Você </a:t>
            </a:r>
            <a:r>
              <a:rPr sz="2250" spc="15" dirty="0">
                <a:latin typeface="Calibri"/>
                <a:cs typeface="Calibri"/>
              </a:rPr>
              <a:t>não </a:t>
            </a:r>
            <a:r>
              <a:rPr sz="2250" spc="10" dirty="0">
                <a:latin typeface="Calibri"/>
                <a:cs typeface="Calibri"/>
              </a:rPr>
              <a:t>deseja </a:t>
            </a:r>
            <a:r>
              <a:rPr sz="2250" dirty="0">
                <a:latin typeface="Calibri"/>
                <a:cs typeface="Calibri"/>
              </a:rPr>
              <a:t>verificar </a:t>
            </a:r>
            <a:r>
              <a:rPr sz="2250" spc="20" dirty="0">
                <a:latin typeface="Calibri"/>
                <a:cs typeface="Calibri"/>
              </a:rPr>
              <a:t>uma 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medida </a:t>
            </a:r>
            <a:r>
              <a:rPr sz="2250" dirty="0">
                <a:latin typeface="Calibri"/>
                <a:cs typeface="Calibri"/>
              </a:rPr>
              <a:t>quantitativa </a:t>
            </a:r>
            <a:r>
              <a:rPr sz="2250" spc="20" dirty="0">
                <a:latin typeface="Calibri"/>
                <a:cs typeface="Calibri"/>
              </a:rPr>
              <a:t>em </a:t>
            </a:r>
            <a:r>
              <a:rPr sz="2250" dirty="0">
                <a:latin typeface="Calibri"/>
                <a:cs typeface="Calibri"/>
              </a:rPr>
              <a:t>relação </a:t>
            </a:r>
            <a:r>
              <a:rPr sz="2250" spc="10" dirty="0">
                <a:latin typeface="Calibri"/>
                <a:cs typeface="Calibri"/>
              </a:rPr>
              <a:t>a </a:t>
            </a:r>
            <a:r>
              <a:rPr sz="2250" spc="-495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intervalos</a:t>
            </a:r>
            <a:r>
              <a:rPr sz="2250" spc="-15" dirty="0">
                <a:latin typeface="Calibri"/>
                <a:cs typeface="Calibri"/>
              </a:rPr>
              <a:t> </a:t>
            </a:r>
            <a:r>
              <a:rPr sz="2250" spc="15" dirty="0">
                <a:latin typeface="Calibri"/>
                <a:cs typeface="Calibri"/>
              </a:rPr>
              <a:t>ou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10" dirty="0">
                <a:latin typeface="Calibri"/>
                <a:cs typeface="Calibri"/>
              </a:rPr>
              <a:t>limites</a:t>
            </a:r>
            <a:r>
              <a:rPr sz="2250" spc="-40" dirty="0">
                <a:latin typeface="Calibri"/>
                <a:cs typeface="Calibri"/>
              </a:rPr>
              <a:t> </a:t>
            </a:r>
            <a:r>
              <a:rPr sz="2250" spc="5" dirty="0">
                <a:latin typeface="Calibri"/>
                <a:cs typeface="Calibri"/>
              </a:rPr>
              <a:t>qualitativos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1" y="1380228"/>
            <a:ext cx="3923029" cy="119380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645"/>
              </a:spcBef>
            </a:pPr>
            <a:r>
              <a:rPr sz="4000" spc="-25" dirty="0">
                <a:solidFill>
                  <a:srgbClr val="000000"/>
                </a:solidFill>
              </a:rPr>
              <a:t>Exemplo</a:t>
            </a:r>
            <a:r>
              <a:rPr sz="4000" spc="-70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de</a:t>
            </a:r>
            <a:r>
              <a:rPr sz="4000" spc="-40" dirty="0">
                <a:solidFill>
                  <a:srgbClr val="000000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gráfico </a:t>
            </a:r>
            <a:r>
              <a:rPr sz="4000" spc="-890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de </a:t>
            </a:r>
            <a:r>
              <a:rPr sz="4000" spc="-25" dirty="0">
                <a:solidFill>
                  <a:srgbClr val="000000"/>
                </a:solidFill>
              </a:rPr>
              <a:t>marcadores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807" y="3094706"/>
            <a:ext cx="5476240" cy="3011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325"/>
              </a:spcBef>
            </a:pPr>
            <a:r>
              <a:rPr sz="1650" spc="-5" dirty="0">
                <a:latin typeface="Calibri"/>
                <a:cs typeface="Calibri"/>
              </a:rPr>
              <a:t>Este </a:t>
            </a:r>
            <a:r>
              <a:rPr sz="1650" spc="-10" dirty="0">
                <a:latin typeface="Calibri"/>
                <a:cs typeface="Calibri"/>
              </a:rPr>
              <a:t>gráfico </a:t>
            </a:r>
            <a:r>
              <a:rPr sz="1650" dirty="0">
                <a:latin typeface="Calibri"/>
                <a:cs typeface="Calibri"/>
              </a:rPr>
              <a:t>de marcadores </a:t>
            </a:r>
            <a:r>
              <a:rPr sz="1650" spc="-10" dirty="0">
                <a:latin typeface="Calibri"/>
                <a:cs typeface="Calibri"/>
              </a:rPr>
              <a:t>rastreia </a:t>
            </a:r>
            <a:r>
              <a:rPr sz="1650" spc="5" dirty="0">
                <a:latin typeface="Calibri"/>
                <a:cs typeface="Calibri"/>
              </a:rPr>
              <a:t>as </a:t>
            </a:r>
            <a:r>
              <a:rPr sz="1650" dirty="0">
                <a:latin typeface="Calibri"/>
                <a:cs typeface="Calibri"/>
              </a:rPr>
              <a:t>vendas </a:t>
            </a:r>
            <a:r>
              <a:rPr sz="1650" spc="10" dirty="0">
                <a:latin typeface="Calibri"/>
                <a:cs typeface="Calibri"/>
              </a:rPr>
              <a:t>de </a:t>
            </a:r>
            <a:r>
              <a:rPr sz="1650" spc="-5" dirty="0">
                <a:latin typeface="Calibri"/>
                <a:cs typeface="Calibri"/>
              </a:rPr>
              <a:t>diferentes </a:t>
            </a:r>
            <a:r>
              <a:rPr sz="1650" dirty="0">
                <a:latin typeface="Calibri"/>
                <a:cs typeface="Calibri"/>
              </a:rPr>
              <a:t> produtos de </a:t>
            </a:r>
            <a:r>
              <a:rPr sz="1650" spc="-5" dirty="0">
                <a:latin typeface="Calibri"/>
                <a:cs typeface="Calibri"/>
              </a:rPr>
              <a:t>café </a:t>
            </a:r>
            <a:r>
              <a:rPr sz="1650" spc="5" dirty="0">
                <a:latin typeface="Calibri"/>
                <a:cs typeface="Calibri"/>
              </a:rPr>
              <a:t>e as </a:t>
            </a:r>
            <a:r>
              <a:rPr sz="1650" spc="-5" dirty="0">
                <a:latin typeface="Calibri"/>
                <a:cs typeface="Calibri"/>
              </a:rPr>
              <a:t>compara </a:t>
            </a:r>
            <a:r>
              <a:rPr sz="1650" dirty="0">
                <a:latin typeface="Calibri"/>
                <a:cs typeface="Calibri"/>
              </a:rPr>
              <a:t>com </a:t>
            </a:r>
            <a:r>
              <a:rPr sz="1650" spc="5" dirty="0">
                <a:latin typeface="Calibri"/>
                <a:cs typeface="Calibri"/>
              </a:rPr>
              <a:t>a </a:t>
            </a:r>
            <a:r>
              <a:rPr sz="1650" spc="-5" dirty="0">
                <a:latin typeface="Calibri"/>
                <a:cs typeface="Calibri"/>
              </a:rPr>
              <a:t>meta </a:t>
            </a:r>
            <a:r>
              <a:rPr sz="1650" dirty="0">
                <a:latin typeface="Calibri"/>
                <a:cs typeface="Calibri"/>
              </a:rPr>
              <a:t>orçada </a:t>
            </a:r>
            <a:r>
              <a:rPr sz="1650" spc="5" dirty="0">
                <a:latin typeface="Calibri"/>
                <a:cs typeface="Calibri"/>
              </a:rPr>
              <a:t>alocada </a:t>
            </a:r>
            <a:r>
              <a:rPr sz="1650" spc="-5" dirty="0">
                <a:latin typeface="Calibri"/>
                <a:cs typeface="Calibri"/>
              </a:rPr>
              <a:t>para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cada produto. Observe </a:t>
            </a:r>
            <a:r>
              <a:rPr sz="1650" spc="15" dirty="0">
                <a:latin typeface="Calibri"/>
                <a:cs typeface="Calibri"/>
              </a:rPr>
              <a:t>as </a:t>
            </a:r>
            <a:r>
              <a:rPr sz="1650" dirty="0">
                <a:latin typeface="Calibri"/>
                <a:cs typeface="Calibri"/>
              </a:rPr>
              <a:t>barras </a:t>
            </a:r>
            <a:r>
              <a:rPr sz="1650" spc="5" dirty="0">
                <a:latin typeface="Calibri"/>
                <a:cs typeface="Calibri"/>
              </a:rPr>
              <a:t>que indicam os </a:t>
            </a:r>
            <a:r>
              <a:rPr sz="1650" dirty="0">
                <a:latin typeface="Calibri"/>
                <a:cs typeface="Calibri"/>
              </a:rPr>
              <a:t>objetivos </a:t>
            </a:r>
            <a:r>
              <a:rPr sz="1650" spc="-5" dirty="0">
                <a:latin typeface="Calibri"/>
                <a:cs typeface="Calibri"/>
              </a:rPr>
              <a:t>para </a:t>
            </a:r>
            <a:r>
              <a:rPr sz="1650" dirty="0">
                <a:latin typeface="Calibri"/>
                <a:cs typeface="Calibri"/>
              </a:rPr>
              <a:t> cada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produto.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Este gráfico </a:t>
            </a:r>
            <a:r>
              <a:rPr sz="1650" dirty="0">
                <a:latin typeface="Calibri"/>
                <a:cs typeface="Calibri"/>
              </a:rPr>
              <a:t>de</a:t>
            </a:r>
            <a:r>
              <a:rPr sz="1650" spc="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marcadores:</a:t>
            </a:r>
            <a:endParaRPr sz="1650">
              <a:latin typeface="Calibri"/>
              <a:cs typeface="Calibri"/>
            </a:endParaRPr>
          </a:p>
          <a:p>
            <a:pPr marL="213360" marR="544830" indent="-201295">
              <a:lnSpc>
                <a:spcPts val="1800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650" spc="5" dirty="0">
                <a:latin typeface="Calibri"/>
                <a:cs typeface="Calibri"/>
              </a:rPr>
              <a:t>Usa </a:t>
            </a:r>
            <a:r>
              <a:rPr sz="1650" spc="10" dirty="0">
                <a:latin typeface="Calibri"/>
                <a:cs typeface="Calibri"/>
              </a:rPr>
              <a:t>uma </a:t>
            </a:r>
            <a:r>
              <a:rPr sz="1650" spc="-5" dirty="0">
                <a:latin typeface="Calibri"/>
                <a:cs typeface="Calibri"/>
              </a:rPr>
              <a:t>barra </a:t>
            </a:r>
            <a:r>
              <a:rPr sz="1650" dirty="0">
                <a:latin typeface="Calibri"/>
                <a:cs typeface="Calibri"/>
              </a:rPr>
              <a:t>vertical </a:t>
            </a:r>
            <a:r>
              <a:rPr sz="1650" spc="-5" dirty="0">
                <a:latin typeface="Calibri"/>
                <a:cs typeface="Calibri"/>
              </a:rPr>
              <a:t>para mostrar </a:t>
            </a:r>
            <a:r>
              <a:rPr sz="1650" spc="5" dirty="0">
                <a:latin typeface="Calibri"/>
                <a:cs typeface="Calibri"/>
              </a:rPr>
              <a:t>o </a:t>
            </a:r>
            <a:r>
              <a:rPr sz="1650" dirty="0">
                <a:latin typeface="Calibri"/>
                <a:cs typeface="Calibri"/>
              </a:rPr>
              <a:t>objetivo de </a:t>
            </a:r>
            <a:r>
              <a:rPr sz="1650" spc="5" dirty="0">
                <a:latin typeface="Calibri"/>
                <a:cs typeface="Calibri"/>
              </a:rPr>
              <a:t>cada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Produto</a:t>
            </a:r>
            <a:endParaRPr sz="1650">
              <a:latin typeface="Calibri"/>
              <a:cs typeface="Calibri"/>
            </a:endParaRPr>
          </a:p>
          <a:p>
            <a:pPr marL="213360" marR="462915" indent="-201295">
              <a:lnSpc>
                <a:spcPts val="18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650" dirty="0">
                <a:latin typeface="Calibri"/>
                <a:cs typeface="Calibri"/>
              </a:rPr>
              <a:t>Utiliza </a:t>
            </a:r>
            <a:r>
              <a:rPr sz="1650" spc="-5" dirty="0">
                <a:latin typeface="Calibri"/>
                <a:cs typeface="Calibri"/>
              </a:rPr>
              <a:t>cores </a:t>
            </a:r>
            <a:r>
              <a:rPr sz="1650" dirty="0">
                <a:latin typeface="Calibri"/>
                <a:cs typeface="Calibri"/>
              </a:rPr>
              <a:t>(laranja </a:t>
            </a:r>
            <a:r>
              <a:rPr sz="1650" spc="5" dirty="0">
                <a:latin typeface="Calibri"/>
                <a:cs typeface="Calibri"/>
              </a:rPr>
              <a:t>e </a:t>
            </a:r>
            <a:r>
              <a:rPr sz="1650" dirty="0">
                <a:latin typeface="Calibri"/>
                <a:cs typeface="Calibri"/>
              </a:rPr>
              <a:t>azul) </a:t>
            </a:r>
            <a:r>
              <a:rPr sz="1650" spc="-5" dirty="0">
                <a:latin typeface="Calibri"/>
                <a:cs typeface="Calibri"/>
              </a:rPr>
              <a:t>para </a:t>
            </a:r>
            <a:r>
              <a:rPr sz="1650" dirty="0">
                <a:latin typeface="Calibri"/>
                <a:cs typeface="Calibri"/>
              </a:rPr>
              <a:t>distinguir </a:t>
            </a:r>
            <a:r>
              <a:rPr sz="1650" spc="5" dirty="0">
                <a:latin typeface="Calibri"/>
                <a:cs typeface="Calibri"/>
              </a:rPr>
              <a:t>qual </a:t>
            </a:r>
            <a:r>
              <a:rPr sz="1650" dirty="0">
                <a:latin typeface="Calibri"/>
                <a:cs typeface="Calibri"/>
              </a:rPr>
              <a:t>produto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atingiu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suas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metas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vendas</a:t>
            </a:r>
            <a:endParaRPr sz="1650">
              <a:latin typeface="Calibri"/>
              <a:cs typeface="Calibri"/>
            </a:endParaRPr>
          </a:p>
          <a:p>
            <a:pPr marL="213360" marR="149225" indent="-201295">
              <a:lnSpc>
                <a:spcPts val="18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650" spc="5" dirty="0">
                <a:latin typeface="Calibri"/>
                <a:cs typeface="Calibri"/>
              </a:rPr>
              <a:t>Usa </a:t>
            </a:r>
            <a:r>
              <a:rPr sz="1650" dirty="0">
                <a:latin typeface="Calibri"/>
                <a:cs typeface="Calibri"/>
              </a:rPr>
              <a:t>cinza </a:t>
            </a:r>
            <a:r>
              <a:rPr sz="1650" spc="-5" dirty="0">
                <a:latin typeface="Calibri"/>
                <a:cs typeface="Calibri"/>
              </a:rPr>
              <a:t>para </a:t>
            </a:r>
            <a:r>
              <a:rPr sz="1650" dirty="0">
                <a:latin typeface="Calibri"/>
                <a:cs typeface="Calibri"/>
              </a:rPr>
              <a:t>marcar </a:t>
            </a:r>
            <a:r>
              <a:rPr sz="1650" spc="5" dirty="0">
                <a:latin typeface="Calibri"/>
                <a:cs typeface="Calibri"/>
              </a:rPr>
              <a:t>a </a:t>
            </a:r>
            <a:r>
              <a:rPr sz="1650" spc="-5" dirty="0">
                <a:latin typeface="Calibri"/>
                <a:cs typeface="Calibri"/>
              </a:rPr>
              <a:t>barra </a:t>
            </a:r>
            <a:r>
              <a:rPr sz="1650" dirty="0">
                <a:latin typeface="Calibri"/>
                <a:cs typeface="Calibri"/>
              </a:rPr>
              <a:t>de </a:t>
            </a:r>
            <a:r>
              <a:rPr sz="1650" spc="-5" dirty="0">
                <a:latin typeface="Calibri"/>
                <a:cs typeface="Calibri"/>
              </a:rPr>
              <a:t>meta </a:t>
            </a:r>
            <a:r>
              <a:rPr sz="1650" spc="5" dirty="0">
                <a:latin typeface="Calibri"/>
                <a:cs typeface="Calibri"/>
              </a:rPr>
              <a:t>ao </a:t>
            </a:r>
            <a:r>
              <a:rPr sz="1650" spc="-5" dirty="0">
                <a:latin typeface="Calibri"/>
                <a:cs typeface="Calibri"/>
              </a:rPr>
              <a:t>redor </a:t>
            </a:r>
            <a:r>
              <a:rPr sz="1650" spc="10" dirty="0">
                <a:latin typeface="Calibri"/>
                <a:cs typeface="Calibri"/>
              </a:rPr>
              <a:t>da </a:t>
            </a:r>
            <a:r>
              <a:rPr sz="1650" spc="-5" dirty="0">
                <a:latin typeface="Calibri"/>
                <a:cs typeface="Calibri"/>
              </a:rPr>
              <a:t>barra </a:t>
            </a:r>
            <a:r>
              <a:rPr sz="1650" spc="10" dirty="0">
                <a:latin typeface="Calibri"/>
                <a:cs typeface="Calibri"/>
              </a:rPr>
              <a:t>do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produto</a:t>
            </a:r>
            <a:endParaRPr sz="16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213995" algn="l"/>
              </a:tabLst>
            </a:pPr>
            <a:r>
              <a:rPr sz="1650" dirty="0">
                <a:latin typeface="Calibri"/>
                <a:cs typeface="Calibri"/>
              </a:rPr>
              <a:t>Começa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em</a:t>
            </a:r>
            <a:r>
              <a:rPr sz="1650" spc="5" dirty="0">
                <a:latin typeface="Calibri"/>
                <a:cs typeface="Calibri"/>
              </a:rPr>
              <a:t> uma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base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de</a:t>
            </a:r>
            <a:r>
              <a:rPr sz="1650" spc="-10" dirty="0">
                <a:latin typeface="Calibri"/>
                <a:cs typeface="Calibri"/>
              </a:rPr>
              <a:t> zero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8878" y="2323027"/>
            <a:ext cx="4055554" cy="29268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680085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gráfico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30" dirty="0">
                <a:solidFill>
                  <a:srgbClr val="000000"/>
                </a:solidFill>
              </a:rPr>
              <a:t>marcadores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135043"/>
            <a:ext cx="4364355" cy="259207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100" b="1" dirty="0">
                <a:latin typeface="Calibri"/>
                <a:cs typeface="Calibri"/>
              </a:rPr>
              <a:t>Mal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90200"/>
              </a:lnSpc>
              <a:spcBef>
                <a:spcPts val="675"/>
              </a:spcBef>
            </a:pPr>
            <a:r>
              <a:rPr sz="1400" spc="-10" dirty="0">
                <a:latin typeface="Calibri"/>
                <a:cs typeface="Calibri"/>
              </a:rPr>
              <a:t>Este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gráfico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marcadores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particular mede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muitos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itens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uma</a:t>
            </a:r>
            <a:r>
              <a:rPr sz="1400" spc="5" dirty="0">
                <a:latin typeface="Calibri"/>
                <a:cs typeface="Calibri"/>
              </a:rPr>
              <a:t> só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vez.</a:t>
            </a:r>
            <a:r>
              <a:rPr sz="1400" dirty="0">
                <a:latin typeface="Calibri"/>
                <a:cs typeface="Calibri"/>
              </a:rPr>
              <a:t> É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difícil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para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espectador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absorver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fazer 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qualquer</a:t>
            </a:r>
            <a:r>
              <a:rPr sz="1400" dirty="0">
                <a:latin typeface="Calibri"/>
                <a:cs typeface="Calibri"/>
              </a:rPr>
              <a:t> tipo</a:t>
            </a:r>
            <a:r>
              <a:rPr sz="1400" spc="-5" dirty="0">
                <a:latin typeface="Calibri"/>
                <a:cs typeface="Calibri"/>
              </a:rPr>
              <a:t> de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determinação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sobre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os </a:t>
            </a:r>
            <a:r>
              <a:rPr sz="1400" spc="-5" dirty="0">
                <a:latin typeface="Calibri"/>
                <a:cs typeface="Calibri"/>
              </a:rPr>
              <a:t>dados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apresentados.</a:t>
            </a:r>
            <a:endParaRPr sz="14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705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dirty="0">
                <a:latin typeface="Calibri"/>
                <a:cs typeface="Calibri"/>
              </a:rPr>
              <a:t>Ele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usa</a:t>
            </a:r>
            <a:r>
              <a:rPr sz="1400" spc="-10" dirty="0">
                <a:latin typeface="Calibri"/>
                <a:cs typeface="Calibri"/>
              </a:rPr>
              <a:t> três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cores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diferentes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para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barra </a:t>
            </a:r>
            <a:r>
              <a:rPr sz="1400" dirty="0">
                <a:latin typeface="Calibri"/>
                <a:cs typeface="Calibri"/>
              </a:rPr>
              <a:t>de</a:t>
            </a:r>
            <a:r>
              <a:rPr sz="1400" spc="-5" dirty="0">
                <a:latin typeface="Calibri"/>
                <a:cs typeface="Calibri"/>
              </a:rPr>
              <a:t> objetivos;</a:t>
            </a:r>
            <a:endParaRPr sz="1400">
              <a:latin typeface="Calibri"/>
              <a:cs typeface="Calibri"/>
            </a:endParaRPr>
          </a:p>
          <a:p>
            <a:pPr marL="213360" marR="25400" indent="-201295">
              <a:lnSpc>
                <a:spcPts val="1510"/>
              </a:lnSpc>
              <a:spcBef>
                <a:spcPts val="915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dirty="0">
                <a:latin typeface="Calibri"/>
                <a:cs typeface="Calibri"/>
              </a:rPr>
              <a:t>Ele</a:t>
            </a:r>
            <a:r>
              <a:rPr sz="1400" spc="-5" dirty="0">
                <a:latin typeface="Calibri"/>
                <a:cs typeface="Calibri"/>
              </a:rPr>
              <a:t> mede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 desempenho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diferentes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grupos</a:t>
            </a:r>
            <a:r>
              <a:rPr sz="1400" dirty="0">
                <a:latin typeface="Calibri"/>
                <a:cs typeface="Calibri"/>
              </a:rPr>
              <a:t> em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quatro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regiões </a:t>
            </a:r>
            <a:r>
              <a:rPr sz="1400" spc="-10" dirty="0">
                <a:latin typeface="Calibri"/>
                <a:cs typeface="Calibri"/>
              </a:rPr>
              <a:t>diferentes;</a:t>
            </a:r>
            <a:endParaRPr sz="1400">
              <a:latin typeface="Calibri"/>
              <a:cs typeface="Calibri"/>
            </a:endParaRPr>
          </a:p>
          <a:p>
            <a:pPr marL="213360" marR="521970" indent="-201295">
              <a:lnSpc>
                <a:spcPts val="1510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spc="-5" dirty="0">
                <a:latin typeface="Calibri"/>
                <a:cs typeface="Calibri"/>
              </a:rPr>
              <a:t>Os </a:t>
            </a:r>
            <a:r>
              <a:rPr sz="1400" spc="-10" dirty="0">
                <a:latin typeface="Calibri"/>
                <a:cs typeface="Calibri"/>
              </a:rPr>
              <a:t>produtos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diferem </a:t>
            </a:r>
            <a:r>
              <a:rPr sz="1400" spc="-5" dirty="0">
                <a:latin typeface="Calibri"/>
                <a:cs typeface="Calibri"/>
              </a:rPr>
              <a:t>por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região,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adicionando mais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confusão.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297" y="2151886"/>
            <a:ext cx="4392295" cy="23526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226060" indent="-201295">
              <a:lnSpc>
                <a:spcPts val="1700"/>
              </a:lnSpc>
              <a:spcBef>
                <a:spcPts val="69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spc="10" dirty="0">
                <a:latin typeface="Calibri"/>
                <a:cs typeface="Calibri"/>
              </a:rPr>
              <a:t>melhor </a:t>
            </a:r>
            <a:r>
              <a:rPr sz="1550" spc="5" dirty="0">
                <a:latin typeface="Calibri"/>
                <a:cs typeface="Calibri"/>
              </a:rPr>
              <a:t>forma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5" dirty="0">
                <a:latin typeface="Calibri"/>
                <a:cs typeface="Calibri"/>
              </a:rPr>
              <a:t>apresentar </a:t>
            </a:r>
            <a:r>
              <a:rPr sz="1550" spc="15" dirty="0">
                <a:latin typeface="Calibri"/>
                <a:cs typeface="Calibri"/>
              </a:rPr>
              <a:t>esse </a:t>
            </a:r>
            <a:r>
              <a:rPr sz="1550" spc="10" dirty="0">
                <a:latin typeface="Calibri"/>
                <a:cs typeface="Calibri"/>
              </a:rPr>
              <a:t>tipo </a:t>
            </a:r>
            <a:r>
              <a:rPr sz="1550" spc="15" dirty="0">
                <a:latin typeface="Calibri"/>
                <a:cs typeface="Calibri"/>
              </a:rPr>
              <a:t>de </a:t>
            </a:r>
            <a:r>
              <a:rPr sz="1550" spc="10" dirty="0">
                <a:latin typeface="Calibri"/>
                <a:cs typeface="Calibri"/>
              </a:rPr>
              <a:t>dado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seria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por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meio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15" dirty="0">
                <a:latin typeface="Calibri"/>
                <a:cs typeface="Calibri"/>
              </a:rPr>
              <a:t>um </a:t>
            </a:r>
            <a:r>
              <a:rPr sz="1550" dirty="0">
                <a:latin typeface="Calibri"/>
                <a:cs typeface="Calibri"/>
              </a:rPr>
              <a:t>gráfico </a:t>
            </a:r>
            <a:r>
              <a:rPr sz="1550" spc="15" dirty="0">
                <a:latin typeface="Calibri"/>
                <a:cs typeface="Calibri"/>
              </a:rPr>
              <a:t>de </a:t>
            </a:r>
            <a:r>
              <a:rPr sz="1550" spc="5" dirty="0">
                <a:latin typeface="Calibri"/>
                <a:cs typeface="Calibri"/>
              </a:rPr>
              <a:t>barras .</a:t>
            </a:r>
            <a:endParaRPr sz="1550">
              <a:latin typeface="Calibri"/>
              <a:cs typeface="Calibri"/>
            </a:endParaRPr>
          </a:p>
          <a:p>
            <a:pPr marL="213360" marR="5080" indent="-201295">
              <a:lnSpc>
                <a:spcPct val="91700"/>
              </a:lnSpc>
              <a:spcBef>
                <a:spcPts val="85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20" dirty="0">
                <a:latin typeface="Calibri"/>
                <a:cs typeface="Calibri"/>
              </a:rPr>
              <a:t>Uma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boa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alternativa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seria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um</a:t>
            </a:r>
            <a:r>
              <a:rPr sz="1550" dirty="0">
                <a:latin typeface="Calibri"/>
                <a:cs typeface="Calibri"/>
              </a:rPr>
              <a:t> gráfico </a:t>
            </a:r>
            <a:r>
              <a:rPr sz="1550" spc="15" dirty="0">
                <a:latin typeface="Calibri"/>
                <a:cs typeface="Calibri"/>
              </a:rPr>
              <a:t>de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barras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que </a:t>
            </a:r>
            <a:r>
              <a:rPr sz="1550" spc="-3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simplesmente </a:t>
            </a:r>
            <a:r>
              <a:rPr sz="1550" dirty="0">
                <a:latin typeface="Calibri"/>
                <a:cs typeface="Calibri"/>
              </a:rPr>
              <a:t>rastreia </a:t>
            </a: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spc="5" dirty="0">
                <a:latin typeface="Calibri"/>
                <a:cs typeface="Calibri"/>
              </a:rPr>
              <a:t>meta </a:t>
            </a:r>
            <a:r>
              <a:rPr sz="1550" spc="15" dirty="0">
                <a:latin typeface="Calibri"/>
                <a:cs typeface="Calibri"/>
              </a:rPr>
              <a:t>e a </a:t>
            </a:r>
            <a:r>
              <a:rPr sz="1550" spc="5" dirty="0">
                <a:latin typeface="Calibri"/>
                <a:cs typeface="Calibri"/>
              </a:rPr>
              <a:t>quantidade </a:t>
            </a:r>
            <a:r>
              <a:rPr sz="1550" spc="10" dirty="0">
                <a:latin typeface="Calibri"/>
                <a:cs typeface="Calibri"/>
              </a:rPr>
              <a:t>de 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café </a:t>
            </a:r>
            <a:r>
              <a:rPr sz="1550" spc="10" dirty="0">
                <a:latin typeface="Calibri"/>
                <a:cs typeface="Calibri"/>
              </a:rPr>
              <a:t>vendida por </a:t>
            </a:r>
            <a:r>
              <a:rPr sz="1550" spc="5" dirty="0">
                <a:latin typeface="Calibri"/>
                <a:cs typeface="Calibri"/>
              </a:rPr>
              <a:t>subcategoria. </a:t>
            </a: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referência </a:t>
            </a:r>
            <a:r>
              <a:rPr sz="1550" spc="5" dirty="0">
                <a:latin typeface="Calibri"/>
                <a:cs typeface="Calibri"/>
              </a:rPr>
              <a:t>para </a:t>
            </a: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meta </a:t>
            </a:r>
            <a:r>
              <a:rPr sz="1550" spc="15" dirty="0">
                <a:latin typeface="Calibri"/>
                <a:cs typeface="Calibri"/>
              </a:rPr>
              <a:t>é a </a:t>
            </a:r>
            <a:r>
              <a:rPr sz="1550" spc="5" dirty="0">
                <a:latin typeface="Calibri"/>
                <a:cs typeface="Calibri"/>
              </a:rPr>
              <a:t>barra cinza, enquanto </a:t>
            </a:r>
            <a:r>
              <a:rPr sz="1550" spc="15" dirty="0">
                <a:latin typeface="Calibri"/>
                <a:cs typeface="Calibri"/>
              </a:rPr>
              <a:t>a </a:t>
            </a:r>
            <a:r>
              <a:rPr sz="1550" spc="5" dirty="0">
                <a:latin typeface="Calibri"/>
                <a:cs typeface="Calibri"/>
              </a:rPr>
              <a:t>barra </a:t>
            </a:r>
            <a:r>
              <a:rPr sz="1550" spc="15" dirty="0">
                <a:latin typeface="Calibri"/>
                <a:cs typeface="Calibri"/>
              </a:rPr>
              <a:t>que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representa </a:t>
            </a:r>
            <a:r>
              <a:rPr sz="1550" spc="15" dirty="0">
                <a:latin typeface="Calibri"/>
                <a:cs typeface="Calibri"/>
              </a:rPr>
              <a:t>o </a:t>
            </a:r>
            <a:r>
              <a:rPr sz="1550" spc="5" dirty="0">
                <a:latin typeface="Calibri"/>
                <a:cs typeface="Calibri"/>
              </a:rPr>
              <a:t>valor </a:t>
            </a:r>
            <a:r>
              <a:rPr sz="1550" spc="15" dirty="0">
                <a:latin typeface="Calibri"/>
                <a:cs typeface="Calibri"/>
              </a:rPr>
              <a:t>é </a:t>
            </a:r>
            <a:r>
              <a:rPr sz="1550" spc="5" dirty="0">
                <a:latin typeface="Calibri"/>
                <a:cs typeface="Calibri"/>
              </a:rPr>
              <a:t>verde </a:t>
            </a:r>
            <a:r>
              <a:rPr sz="1550" spc="15" dirty="0">
                <a:latin typeface="Calibri"/>
                <a:cs typeface="Calibri"/>
              </a:rPr>
              <a:t>ou </a:t>
            </a:r>
            <a:r>
              <a:rPr sz="1550" spc="5" dirty="0">
                <a:latin typeface="Calibri"/>
                <a:cs typeface="Calibri"/>
              </a:rPr>
              <a:t>amarela, </a:t>
            </a:r>
            <a:r>
              <a:rPr sz="1550" spc="10" dirty="0">
                <a:latin typeface="Calibri"/>
                <a:cs typeface="Calibri"/>
              </a:rPr>
              <a:t> dependendo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se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a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meta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foi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atingida</a:t>
            </a:r>
            <a:r>
              <a:rPr sz="1550" spc="15" dirty="0">
                <a:latin typeface="Calibri"/>
                <a:cs typeface="Calibri"/>
              </a:rPr>
              <a:t> ou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não.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4" y="4730224"/>
            <a:ext cx="2360001" cy="17625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5489" y="4651248"/>
            <a:ext cx="2656862" cy="18781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571" y="3753044"/>
            <a:ext cx="643636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40" dirty="0">
                <a:latin typeface="Calibri"/>
                <a:cs typeface="Calibri"/>
              </a:rPr>
              <a:t>Gráficos</a:t>
            </a:r>
            <a:r>
              <a:rPr sz="5750" spc="-55" dirty="0">
                <a:latin typeface="Calibri"/>
                <a:cs typeface="Calibri"/>
              </a:rPr>
              <a:t> </a:t>
            </a:r>
            <a:r>
              <a:rPr sz="5750" spc="-20" dirty="0">
                <a:latin typeface="Calibri"/>
                <a:cs typeface="Calibri"/>
              </a:rPr>
              <a:t>Geoespaciais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56"/>
                  </a:lnTo>
                  <a:lnTo>
                    <a:pt x="597659" y="19025"/>
                  </a:lnTo>
                  <a:lnTo>
                    <a:pt x="644960" y="19728"/>
                  </a:lnTo>
                  <a:lnTo>
                    <a:pt x="691650" y="19728"/>
                  </a:lnTo>
                  <a:lnTo>
                    <a:pt x="738065" y="19187"/>
                  </a:lnTo>
                  <a:lnTo>
                    <a:pt x="784542" y="18267"/>
                  </a:lnTo>
                  <a:lnTo>
                    <a:pt x="831420" y="17131"/>
                  </a:lnTo>
                  <a:lnTo>
                    <a:pt x="879033" y="15941"/>
                  </a:lnTo>
                  <a:lnTo>
                    <a:pt x="927721" y="14859"/>
                  </a:lnTo>
                  <a:lnTo>
                    <a:pt x="977819" y="14047"/>
                  </a:lnTo>
                  <a:lnTo>
                    <a:pt x="1029666" y="13668"/>
                  </a:lnTo>
                  <a:lnTo>
                    <a:pt x="1083597" y="138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7115" y="940308"/>
            <a:ext cx="5949695" cy="2831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242" y="1275011"/>
            <a:ext cx="2955290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65" dirty="0">
                <a:solidFill>
                  <a:srgbClr val="000000"/>
                </a:solidFill>
              </a:rPr>
              <a:t>V</a:t>
            </a:r>
            <a:r>
              <a:rPr sz="4350" spc="5" dirty="0">
                <a:solidFill>
                  <a:srgbClr val="000000"/>
                </a:solidFill>
              </a:rPr>
              <a:t>i</a:t>
            </a:r>
            <a:r>
              <a:rPr sz="4350" spc="-40" dirty="0">
                <a:solidFill>
                  <a:srgbClr val="000000"/>
                </a:solidFill>
              </a:rPr>
              <a:t>s</a:t>
            </a:r>
            <a:r>
              <a:rPr sz="4350" spc="-15" dirty="0">
                <a:solidFill>
                  <a:srgbClr val="000000"/>
                </a:solidFill>
              </a:rPr>
              <a:t>u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5" dirty="0">
                <a:solidFill>
                  <a:srgbClr val="000000"/>
                </a:solidFill>
              </a:rPr>
              <a:t>l</a:t>
            </a:r>
            <a:r>
              <a:rPr sz="4350" spc="-40" dirty="0">
                <a:solidFill>
                  <a:srgbClr val="000000"/>
                </a:solidFill>
              </a:rPr>
              <a:t>i</a:t>
            </a:r>
            <a:r>
              <a:rPr sz="4350" spc="-100" dirty="0">
                <a:solidFill>
                  <a:srgbClr val="000000"/>
                </a:solidFill>
              </a:rPr>
              <a:t>z</a:t>
            </a:r>
            <a:r>
              <a:rPr sz="4350" spc="-30" dirty="0">
                <a:solidFill>
                  <a:srgbClr val="000000"/>
                </a:solidFill>
              </a:rPr>
              <a:t>a</a:t>
            </a:r>
            <a:r>
              <a:rPr sz="4350" spc="40" dirty="0">
                <a:solidFill>
                  <a:srgbClr val="000000"/>
                </a:solidFill>
              </a:rPr>
              <a:t>ç</a:t>
            </a:r>
            <a:r>
              <a:rPr sz="4350" spc="-20" dirty="0">
                <a:solidFill>
                  <a:srgbClr val="000000"/>
                </a:solidFill>
              </a:rPr>
              <a:t>õe</a:t>
            </a:r>
            <a:r>
              <a:rPr sz="4350" spc="-10" dirty="0">
                <a:solidFill>
                  <a:srgbClr val="000000"/>
                </a:solidFill>
              </a:rPr>
              <a:t>s  </a:t>
            </a:r>
            <a:r>
              <a:rPr sz="4350" spc="-15" dirty="0">
                <a:solidFill>
                  <a:srgbClr val="000000"/>
                </a:solidFill>
              </a:rPr>
              <a:t>Geoespaciais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231" y="3285230"/>
            <a:ext cx="7383145" cy="28771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13360" marR="5080" indent="-201295">
              <a:lnSpc>
                <a:spcPts val="2270"/>
              </a:lnSpc>
              <a:spcBef>
                <a:spcPts val="38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10" dirty="0">
                <a:latin typeface="Calibri"/>
                <a:cs typeface="Calibri"/>
              </a:rPr>
              <a:t>Essas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visualizações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 </a:t>
            </a:r>
            <a:r>
              <a:rPr sz="2100" spc="-10" dirty="0">
                <a:latin typeface="Calibri"/>
                <a:cs typeface="Calibri"/>
              </a:rPr>
              <a:t>concentram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relação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entre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sua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localização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física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criar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insights.</a:t>
            </a:r>
            <a:endParaRPr sz="2100">
              <a:latin typeface="Calibri"/>
              <a:cs typeface="Calibri"/>
            </a:endParaRPr>
          </a:p>
          <a:p>
            <a:pPr marL="213360" marR="300990" indent="-201295">
              <a:lnSpc>
                <a:spcPts val="2270"/>
              </a:lnSpc>
              <a:spcBef>
                <a:spcPts val="88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Qualquer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posicional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funciona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análise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espacial.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 </a:t>
            </a:r>
            <a:r>
              <a:rPr sz="2100" spc="-5" dirty="0">
                <a:latin typeface="Calibri"/>
                <a:cs typeface="Calibri"/>
              </a:rPr>
              <a:t>que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torna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visualizações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geoespaciais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únicas</a:t>
            </a:r>
            <a:r>
              <a:rPr sz="2100" dirty="0">
                <a:latin typeface="Calibri"/>
                <a:cs typeface="Calibri"/>
              </a:rPr>
              <a:t> é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escala.</a:t>
            </a:r>
            <a:endParaRPr sz="2100">
              <a:latin typeface="Calibri"/>
              <a:cs typeface="Calibri"/>
            </a:endParaRPr>
          </a:p>
          <a:p>
            <a:pPr marL="213360" marR="190500" indent="-201295">
              <a:lnSpc>
                <a:spcPct val="90100"/>
              </a:lnSpc>
              <a:spcBef>
                <a:spcPts val="85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Charles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Minnard,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engenheiro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civil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francês,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criou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uma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visualização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geoespacial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contou</a:t>
            </a:r>
            <a:r>
              <a:rPr sz="2100" dirty="0">
                <a:latin typeface="Calibri"/>
                <a:cs typeface="Calibri"/>
              </a:rPr>
              <a:t> 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história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derrota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do 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ditador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Napoleão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Bonaparte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Waterloo,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incluindo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vários 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detalhes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diferentes,</a:t>
            </a:r>
            <a:r>
              <a:rPr sz="2100" spc="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como </a:t>
            </a:r>
            <a:r>
              <a:rPr sz="2100" spc="-15" dirty="0">
                <a:latin typeface="Calibri"/>
                <a:cs typeface="Calibri"/>
              </a:rPr>
              <a:t>temperatura,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ambiente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tamanho</a:t>
            </a:r>
            <a:r>
              <a:rPr sz="2100" spc="-10" dirty="0">
                <a:latin typeface="Calibri"/>
                <a:cs typeface="Calibri"/>
              </a:rPr>
              <a:t> do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exército.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883285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25" dirty="0">
                <a:solidFill>
                  <a:srgbClr val="000000"/>
                </a:solidFill>
              </a:rPr>
              <a:t>Principais</a:t>
            </a:r>
            <a:r>
              <a:rPr sz="3850" spc="-15" dirty="0">
                <a:solidFill>
                  <a:srgbClr val="000000"/>
                </a:solidFill>
              </a:rPr>
              <a:t> </a:t>
            </a:r>
            <a:r>
              <a:rPr sz="3850" spc="-25" dirty="0">
                <a:solidFill>
                  <a:srgbClr val="000000"/>
                </a:solidFill>
              </a:rPr>
              <a:t>tipos</a:t>
            </a:r>
            <a:r>
              <a:rPr sz="3850" spc="-15" dirty="0">
                <a:solidFill>
                  <a:srgbClr val="000000"/>
                </a:solidFill>
              </a:rPr>
              <a:t> de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25" dirty="0">
                <a:solidFill>
                  <a:srgbClr val="000000"/>
                </a:solidFill>
              </a:rPr>
              <a:t>visualizações</a:t>
            </a:r>
            <a:r>
              <a:rPr sz="3850" spc="-15" dirty="0">
                <a:solidFill>
                  <a:srgbClr val="000000"/>
                </a:solidFill>
              </a:rPr>
              <a:t> </a:t>
            </a:r>
            <a:r>
              <a:rPr sz="3850" spc="-20" dirty="0">
                <a:solidFill>
                  <a:srgbClr val="000000"/>
                </a:solidFill>
              </a:rPr>
              <a:t>geoespaciais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547249"/>
            <a:ext cx="4004945" cy="24784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100" b="1" spc="-5" dirty="0">
                <a:latin typeface="Calibri"/>
                <a:cs typeface="Calibri"/>
              </a:rPr>
              <a:t>Mapas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10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símbolos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proporcionais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ts val="2650"/>
              </a:lnSpc>
              <a:spcBef>
                <a:spcPts val="650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Símbolos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colocados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em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locais </a:t>
            </a:r>
            <a:r>
              <a:rPr sz="2450" spc="-5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representam eventos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interesse. </a:t>
            </a:r>
            <a:r>
              <a:rPr sz="2450" dirty="0">
                <a:latin typeface="Calibri"/>
                <a:cs typeface="Calibri"/>
              </a:rPr>
              <a:t>As medidas são 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representadas </a:t>
            </a:r>
            <a:r>
              <a:rPr sz="2450" spc="5" dirty="0">
                <a:latin typeface="Calibri"/>
                <a:cs typeface="Calibri"/>
              </a:rPr>
              <a:t>por </a:t>
            </a:r>
            <a:r>
              <a:rPr sz="2450" spc="-10" dirty="0">
                <a:latin typeface="Calibri"/>
                <a:cs typeface="Calibri"/>
              </a:rPr>
              <a:t>formas 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usando </a:t>
            </a:r>
            <a:r>
              <a:rPr sz="2450" dirty="0">
                <a:latin typeface="Calibri"/>
                <a:cs typeface="Calibri"/>
              </a:rPr>
              <a:t>tamanho </a:t>
            </a:r>
            <a:r>
              <a:rPr sz="2450" spc="5" dirty="0">
                <a:latin typeface="Calibri"/>
                <a:cs typeface="Calibri"/>
              </a:rPr>
              <a:t>e </a:t>
            </a:r>
            <a:r>
              <a:rPr sz="2450" spc="-10" dirty="0">
                <a:latin typeface="Calibri"/>
                <a:cs typeface="Calibri"/>
              </a:rPr>
              <a:t>cor </a:t>
            </a:r>
            <a:r>
              <a:rPr sz="2450" spc="-15" dirty="0">
                <a:latin typeface="Calibri"/>
                <a:cs typeface="Calibri"/>
              </a:rPr>
              <a:t>para 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exibir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valores.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2" y="2547249"/>
            <a:ext cx="4272280" cy="28136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100" b="1" spc="-10" dirty="0">
                <a:latin typeface="Calibri"/>
                <a:cs typeface="Calibri"/>
              </a:rPr>
              <a:t>Coropleta,</a:t>
            </a:r>
            <a:r>
              <a:rPr sz="2100" b="1" spc="-5" dirty="0">
                <a:latin typeface="Calibri"/>
                <a:cs typeface="Calibri"/>
              </a:rPr>
              <a:t> Isopleta,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Mapas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10" dirty="0">
                <a:latin typeface="Calibri"/>
                <a:cs typeface="Calibri"/>
              </a:rPr>
              <a:t> Área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100"/>
              </a:lnSpc>
              <a:spcBef>
                <a:spcPts val="615"/>
              </a:spcBef>
              <a:buSzPct val="95918"/>
              <a:buFont typeface="Wingdings"/>
              <a:buChar char=""/>
              <a:tabLst>
                <a:tab pos="259079" algn="l"/>
              </a:tabLst>
            </a:pPr>
            <a:r>
              <a:rPr sz="2450" dirty="0">
                <a:latin typeface="Calibri"/>
                <a:cs typeface="Calibri"/>
              </a:rPr>
              <a:t>Esses mapas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-15" dirty="0">
                <a:latin typeface="Calibri"/>
                <a:cs typeface="Calibri"/>
              </a:rPr>
              <a:t>área </a:t>
            </a:r>
            <a:r>
              <a:rPr sz="2450" spc="-10" dirty="0">
                <a:latin typeface="Calibri"/>
                <a:cs typeface="Calibri"/>
              </a:rPr>
              <a:t> representam valores </a:t>
            </a:r>
            <a:r>
              <a:rPr sz="2450" spc="5" dirty="0">
                <a:latin typeface="Calibri"/>
                <a:cs typeface="Calibri"/>
              </a:rPr>
              <a:t>por 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diferentes </a:t>
            </a:r>
            <a:r>
              <a:rPr sz="2450" spc="-5" dirty="0">
                <a:latin typeface="Calibri"/>
                <a:cs typeface="Calibri"/>
              </a:rPr>
              <a:t>tons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-10" dirty="0">
                <a:latin typeface="Calibri"/>
                <a:cs typeface="Calibri"/>
              </a:rPr>
              <a:t>cor </a:t>
            </a:r>
            <a:r>
              <a:rPr sz="2450" spc="5" dirty="0">
                <a:latin typeface="Calibri"/>
                <a:cs typeface="Calibri"/>
              </a:rPr>
              <a:t>em uma 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região </a:t>
            </a:r>
            <a:r>
              <a:rPr sz="2450" spc="-10" dirty="0">
                <a:latin typeface="Calibri"/>
                <a:cs typeface="Calibri"/>
              </a:rPr>
              <a:t>geográfica. </a:t>
            </a:r>
            <a:r>
              <a:rPr sz="2450" spc="-5" dirty="0">
                <a:latin typeface="Calibri"/>
                <a:cs typeface="Calibri"/>
              </a:rPr>
              <a:t>Coropletos 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dependem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10" dirty="0">
                <a:latin typeface="Calibri"/>
                <a:cs typeface="Calibri"/>
              </a:rPr>
              <a:t>de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limites,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enquanto </a:t>
            </a:r>
            <a:r>
              <a:rPr sz="2450" spc="-53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isopletos </a:t>
            </a:r>
            <a:r>
              <a:rPr sz="2450" spc="5" dirty="0">
                <a:latin typeface="Calibri"/>
                <a:cs typeface="Calibri"/>
              </a:rPr>
              <a:t>dependem </a:t>
            </a:r>
            <a:r>
              <a:rPr sz="2450" spc="10" dirty="0">
                <a:latin typeface="Calibri"/>
                <a:cs typeface="Calibri"/>
              </a:rPr>
              <a:t>de 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densidade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para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exibir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5" dirty="0">
                <a:latin typeface="Calibri"/>
                <a:cs typeface="Calibri"/>
              </a:rPr>
              <a:t>os</a:t>
            </a:r>
            <a:r>
              <a:rPr sz="2450" dirty="0">
                <a:latin typeface="Calibri"/>
                <a:cs typeface="Calibri"/>
              </a:rPr>
              <a:t> dados.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601" y="5399532"/>
            <a:ext cx="1546167" cy="7730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232" y="5553347"/>
            <a:ext cx="1597243" cy="7401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70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467106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Mapas</a:t>
            </a:r>
            <a:r>
              <a:rPr sz="4700" spc="-7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10" dirty="0">
                <a:solidFill>
                  <a:srgbClr val="000000"/>
                </a:solidFill>
              </a:rPr>
              <a:t> </a:t>
            </a:r>
            <a:r>
              <a:rPr sz="4700" spc="-20" dirty="0">
                <a:solidFill>
                  <a:srgbClr val="000000"/>
                </a:solidFill>
              </a:rPr>
              <a:t>símbolos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34" y="2443981"/>
            <a:ext cx="9068435" cy="34550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5080" indent="-201295">
              <a:lnSpc>
                <a:spcPct val="90200"/>
              </a:lnSpc>
              <a:spcBef>
                <a:spcPts val="34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Um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mapa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potencializa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nossa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capacidade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interpretar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informações </a:t>
            </a:r>
            <a:r>
              <a:rPr sz="2100" spc="-10" dirty="0">
                <a:latin typeface="Calibri"/>
                <a:cs typeface="Calibri"/>
              </a:rPr>
              <a:t> sobrepondo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valores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quantitativos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 </a:t>
            </a:r>
            <a:r>
              <a:rPr sz="2100" spc="-10" dirty="0">
                <a:latin typeface="Calibri"/>
                <a:cs typeface="Calibri"/>
              </a:rPr>
              <a:t>localizações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geográficas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usando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símbolos.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</a:t>
            </a:r>
            <a:r>
              <a:rPr sz="2100" spc="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9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em</a:t>
            </a:r>
            <a:r>
              <a:rPr sz="2100" spc="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mapa</a:t>
            </a:r>
            <a:r>
              <a:rPr sz="2100" spc="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7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7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geralmente</a:t>
            </a:r>
            <a:r>
              <a:rPr sz="2100" spc="9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são</a:t>
            </a:r>
            <a:r>
              <a:rPr sz="2100" spc="7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representados 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círculo,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podem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ter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qualquer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forma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ícone.</a:t>
            </a:r>
            <a:endParaRPr sz="2100">
              <a:latin typeface="Calibri"/>
              <a:cs typeface="Calibri"/>
            </a:endParaRPr>
          </a:p>
          <a:p>
            <a:pPr marL="213360" marR="340360" indent="-201295">
              <a:lnSpc>
                <a:spcPts val="2270"/>
              </a:lnSpc>
              <a:spcBef>
                <a:spcPts val="919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Esses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podem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ter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tamanho,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forma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 cor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consistentes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</a:t>
            </a:r>
            <a:r>
              <a:rPr sz="2100" spc="-5" dirty="0">
                <a:latin typeface="Calibri"/>
                <a:cs typeface="Calibri"/>
              </a:rPr>
              <a:t> podem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diferir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(em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tamanho, </a:t>
            </a:r>
            <a:r>
              <a:rPr sz="2100" spc="-10" dirty="0">
                <a:latin typeface="Calibri"/>
                <a:cs typeface="Calibri"/>
              </a:rPr>
              <a:t>forma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cor)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representar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variação</a:t>
            </a:r>
            <a:r>
              <a:rPr sz="2100" spc="-5" dirty="0">
                <a:latin typeface="Calibri"/>
                <a:cs typeface="Calibri"/>
              </a:rPr>
              <a:t> dos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dados.</a:t>
            </a:r>
            <a:endParaRPr sz="2100">
              <a:latin typeface="Calibri"/>
              <a:cs typeface="Calibri"/>
            </a:endParaRPr>
          </a:p>
          <a:p>
            <a:pPr marL="213360" marR="132715" indent="-201295">
              <a:lnSpc>
                <a:spcPct val="90200"/>
              </a:lnSpc>
              <a:spcBef>
                <a:spcPts val="83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Um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mapa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ser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usado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mostrar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localização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outra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forma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podem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aplicados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localizações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geográficas.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Por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exemplo,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mapa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para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apontar </a:t>
            </a:r>
            <a:r>
              <a:rPr sz="2100" dirty="0">
                <a:latin typeface="Calibri"/>
                <a:cs typeface="Calibri"/>
              </a:rPr>
              <a:t>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cidades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foram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atingidas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furacões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longo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período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tempo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cada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símbolo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dimensionado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(escala)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para </a:t>
            </a:r>
            <a:r>
              <a:rPr sz="2100" spc="-5" dirty="0">
                <a:latin typeface="Calibri"/>
                <a:cs typeface="Calibri"/>
              </a:rPr>
              <a:t> indicar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0" dirty="0">
                <a:latin typeface="Calibri"/>
                <a:cs typeface="Calibri"/>
              </a:rPr>
              <a:t> número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total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furacões.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07" y="2255017"/>
            <a:ext cx="624586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5" dirty="0">
                <a:solidFill>
                  <a:srgbClr val="000000"/>
                </a:solidFill>
              </a:rPr>
              <a:t>Dados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35" dirty="0">
                <a:solidFill>
                  <a:srgbClr val="000000"/>
                </a:solidFill>
              </a:rPr>
              <a:t>x</a:t>
            </a:r>
            <a:r>
              <a:rPr sz="3300" spc="1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Informação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35" dirty="0">
                <a:solidFill>
                  <a:srgbClr val="000000"/>
                </a:solidFill>
              </a:rPr>
              <a:t>x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Conhecimento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871" y="3129566"/>
            <a:ext cx="8331834" cy="255524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800" spc="5" dirty="0">
                <a:latin typeface="Calibri"/>
                <a:cs typeface="Calibri"/>
              </a:rPr>
              <a:t>Nosso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objetivo:</a:t>
            </a:r>
            <a:endParaRPr sz="28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869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dados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transformados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informações </a:t>
            </a:r>
            <a:r>
              <a:rPr sz="2800" b="1" i="1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destas</a:t>
            </a:r>
            <a:r>
              <a:rPr sz="2800" spc="5" dirty="0">
                <a:latin typeface="Calibri"/>
                <a:cs typeface="Calibri"/>
              </a:rPr>
              <a:t> em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i="1" spc="-15" dirty="0">
                <a:latin typeface="Calibri"/>
                <a:cs typeface="Calibri"/>
              </a:rPr>
              <a:t>conhecimento,</a:t>
            </a:r>
            <a:r>
              <a:rPr sz="2800" b="1" i="1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possibilitar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tomada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decisão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pelos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responsáveis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utilizando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sua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inteligência </a:t>
            </a:r>
            <a:r>
              <a:rPr sz="2800" b="1" i="1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resolver problemas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conhecimento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adquirido.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0868" y="835045"/>
            <a:ext cx="1671711" cy="17382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94296" y="6439979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467106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Mapas</a:t>
            </a:r>
            <a:r>
              <a:rPr sz="4700" spc="-7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10" dirty="0">
                <a:solidFill>
                  <a:srgbClr val="000000"/>
                </a:solidFill>
              </a:rPr>
              <a:t> </a:t>
            </a:r>
            <a:r>
              <a:rPr sz="4700" spc="-20" dirty="0">
                <a:solidFill>
                  <a:srgbClr val="000000"/>
                </a:solidFill>
              </a:rPr>
              <a:t>símbolos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24158"/>
            <a:ext cx="8976995" cy="34505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9525">
              <a:lnSpc>
                <a:spcPts val="1850"/>
              </a:lnSpc>
              <a:spcBef>
                <a:spcPts val="550"/>
              </a:spcBef>
            </a:pPr>
            <a:r>
              <a:rPr sz="1900" spc="20" dirty="0">
                <a:latin typeface="Calibri"/>
                <a:cs typeface="Calibri"/>
              </a:rPr>
              <a:t>Os </a:t>
            </a:r>
            <a:r>
              <a:rPr sz="1900" spc="15" dirty="0">
                <a:latin typeface="Calibri"/>
                <a:cs typeface="Calibri"/>
              </a:rPr>
              <a:t>mapas de símbolos </a:t>
            </a:r>
            <a:r>
              <a:rPr sz="1900" spc="10" dirty="0">
                <a:latin typeface="Calibri"/>
                <a:cs typeface="Calibri"/>
              </a:rPr>
              <a:t>são </a:t>
            </a:r>
            <a:r>
              <a:rPr sz="1900" spc="15" dirty="0">
                <a:latin typeface="Calibri"/>
                <a:cs typeface="Calibri"/>
              </a:rPr>
              <a:t>boas </a:t>
            </a:r>
            <a:r>
              <a:rPr sz="1900" spc="5" dirty="0">
                <a:latin typeface="Calibri"/>
                <a:cs typeface="Calibri"/>
              </a:rPr>
              <a:t>apresentações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estudos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dados simples, </a:t>
            </a:r>
            <a:r>
              <a:rPr sz="1900" spc="5" dirty="0">
                <a:latin typeface="Calibri"/>
                <a:cs typeface="Calibri"/>
              </a:rPr>
              <a:t>riscos </a:t>
            </a:r>
            <a:r>
              <a:rPr sz="1900" spc="15" dirty="0">
                <a:latin typeface="Calibri"/>
                <a:cs typeface="Calibri"/>
              </a:rPr>
              <a:t>ou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chances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algo acontecer </a:t>
            </a:r>
            <a:r>
              <a:rPr sz="1900" spc="20" dirty="0">
                <a:latin typeface="Calibri"/>
                <a:cs typeface="Calibri"/>
              </a:rPr>
              <a:t>em uma </a:t>
            </a:r>
            <a:r>
              <a:rPr sz="1900" dirty="0">
                <a:latin typeface="Calibri"/>
                <a:cs typeface="Calibri"/>
              </a:rPr>
              <a:t>área </a:t>
            </a:r>
            <a:r>
              <a:rPr sz="1900" spc="5" dirty="0">
                <a:latin typeface="Calibri"/>
                <a:cs typeface="Calibri"/>
              </a:rPr>
              <a:t>geográfica, ou </a:t>
            </a:r>
            <a:r>
              <a:rPr sz="1900" dirty="0">
                <a:latin typeface="Calibri"/>
                <a:cs typeface="Calibri"/>
              </a:rPr>
              <a:t>para </a:t>
            </a:r>
            <a:r>
              <a:rPr sz="1900" spc="5" dirty="0">
                <a:latin typeface="Calibri"/>
                <a:cs typeface="Calibri"/>
              </a:rPr>
              <a:t>comparar conjuntos limitados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em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área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geográfica.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15" dirty="0">
                <a:latin typeface="Calibri"/>
                <a:cs typeface="Calibri"/>
              </a:rPr>
              <a:t>Num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bom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mapa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símbolos: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-5" dirty="0">
                <a:latin typeface="Calibri"/>
                <a:cs typeface="Calibri"/>
              </a:rPr>
              <a:t>Evitar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símbolos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sobrepostos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que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impeçam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análise;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4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Use</a:t>
            </a:r>
            <a:r>
              <a:rPr sz="1900" spc="15" dirty="0">
                <a:latin typeface="Calibri"/>
                <a:cs typeface="Calibri"/>
              </a:rPr>
              <a:t> 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área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símbolo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para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representar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os</a:t>
            </a:r>
            <a:r>
              <a:rPr sz="1900" spc="10" dirty="0">
                <a:latin typeface="Calibri"/>
                <a:cs typeface="Calibri"/>
              </a:rPr>
              <a:t> dados;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44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Não</a:t>
            </a:r>
            <a:r>
              <a:rPr sz="1900" spc="5" dirty="0">
                <a:latin typeface="Calibri"/>
                <a:cs typeface="Calibri"/>
              </a:rPr>
              <a:t> misturar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várias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dimensões,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causando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confusão;</a:t>
            </a:r>
            <a:endParaRPr sz="1900">
              <a:latin typeface="Calibri"/>
              <a:cs typeface="Calibri"/>
            </a:endParaRPr>
          </a:p>
          <a:p>
            <a:pPr marL="213360" marR="5080" indent="-201295">
              <a:lnSpc>
                <a:spcPts val="1850"/>
              </a:lnSpc>
              <a:spcBef>
                <a:spcPts val="880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5" dirty="0">
                <a:latin typeface="Calibri"/>
                <a:cs typeface="Calibri"/>
              </a:rPr>
              <a:t>Forneça </a:t>
            </a:r>
            <a:r>
              <a:rPr sz="1900" dirty="0">
                <a:latin typeface="Calibri"/>
                <a:cs typeface="Calibri"/>
              </a:rPr>
              <a:t>contexto para </a:t>
            </a:r>
            <a:r>
              <a:rPr sz="1900" spc="10" dirty="0">
                <a:latin typeface="Calibri"/>
                <a:cs typeface="Calibri"/>
              </a:rPr>
              <a:t>escala </a:t>
            </a:r>
            <a:r>
              <a:rPr sz="1900" dirty="0">
                <a:latin typeface="Calibri"/>
                <a:cs typeface="Calibri"/>
              </a:rPr>
              <a:t>entre </a:t>
            </a:r>
            <a:r>
              <a:rPr sz="1900" spc="10" dirty="0">
                <a:latin typeface="Calibri"/>
                <a:cs typeface="Calibri"/>
              </a:rPr>
              <a:t>símbolos </a:t>
            </a:r>
            <a:r>
              <a:rPr sz="1900" spc="5" dirty="0">
                <a:latin typeface="Calibri"/>
                <a:cs typeface="Calibri"/>
              </a:rPr>
              <a:t>grandes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10" dirty="0">
                <a:latin typeface="Calibri"/>
                <a:cs typeface="Calibri"/>
              </a:rPr>
              <a:t>pequenos.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10" dirty="0">
                <a:latin typeface="Calibri"/>
                <a:cs typeface="Calibri"/>
              </a:rPr>
              <a:t>maioria </a:t>
            </a:r>
            <a:r>
              <a:rPr sz="1900" spc="15" dirty="0">
                <a:latin typeface="Calibri"/>
                <a:cs typeface="Calibri"/>
              </a:rPr>
              <a:t>dos </a:t>
            </a:r>
            <a:r>
              <a:rPr sz="1900" dirty="0">
                <a:latin typeface="Calibri"/>
                <a:cs typeface="Calibri"/>
              </a:rPr>
              <a:t>leitores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luta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para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dizer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diferença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exata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entre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dirty="0">
                <a:latin typeface="Calibri"/>
                <a:cs typeface="Calibri"/>
              </a:rPr>
              <a:t> círculo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pequeno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</a:t>
            </a:r>
            <a:r>
              <a:rPr sz="1900" spc="20" dirty="0">
                <a:latin typeface="Calibri"/>
                <a:cs typeface="Calibri"/>
              </a:rPr>
              <a:t> um</a:t>
            </a:r>
            <a:r>
              <a:rPr sz="1900" dirty="0">
                <a:latin typeface="Calibri"/>
                <a:cs typeface="Calibri"/>
              </a:rPr>
              <a:t> círculo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36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vezes</a:t>
            </a:r>
            <a:r>
              <a:rPr sz="1900" spc="15" dirty="0">
                <a:latin typeface="Calibri"/>
                <a:cs typeface="Calibri"/>
              </a:rPr>
              <a:t> maior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72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69" y="1264306"/>
            <a:ext cx="2101215" cy="15227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570"/>
              </a:spcBef>
            </a:pPr>
            <a:r>
              <a:rPr sz="3500" spc="-40" dirty="0">
                <a:solidFill>
                  <a:srgbClr val="000000"/>
                </a:solidFill>
              </a:rPr>
              <a:t>Exemplo</a:t>
            </a:r>
            <a:r>
              <a:rPr sz="3500" spc="-85" dirty="0">
                <a:solidFill>
                  <a:srgbClr val="000000"/>
                </a:solidFill>
              </a:rPr>
              <a:t> </a:t>
            </a:r>
            <a:r>
              <a:rPr sz="3500" spc="-15" dirty="0">
                <a:solidFill>
                  <a:srgbClr val="000000"/>
                </a:solidFill>
              </a:rPr>
              <a:t>de </a:t>
            </a:r>
            <a:r>
              <a:rPr sz="3500" spc="-775" dirty="0">
                <a:solidFill>
                  <a:srgbClr val="000000"/>
                </a:solidFill>
              </a:rPr>
              <a:t> </a:t>
            </a:r>
            <a:r>
              <a:rPr sz="3500" spc="-30" dirty="0">
                <a:solidFill>
                  <a:srgbClr val="000000"/>
                </a:solidFill>
              </a:rPr>
              <a:t>Mapas</a:t>
            </a:r>
            <a:r>
              <a:rPr sz="3500" dirty="0">
                <a:solidFill>
                  <a:srgbClr val="000000"/>
                </a:solidFill>
              </a:rPr>
              <a:t> </a:t>
            </a:r>
            <a:r>
              <a:rPr sz="3500" spc="-15" dirty="0">
                <a:solidFill>
                  <a:srgbClr val="000000"/>
                </a:solidFill>
              </a:rPr>
              <a:t>de </a:t>
            </a:r>
            <a:r>
              <a:rPr sz="3500" spc="-10" dirty="0">
                <a:solidFill>
                  <a:srgbClr val="000000"/>
                </a:solidFill>
              </a:rPr>
              <a:t> </a:t>
            </a:r>
            <a:r>
              <a:rPr sz="3500" spc="-25" dirty="0">
                <a:solidFill>
                  <a:srgbClr val="000000"/>
                </a:solidFill>
              </a:rPr>
              <a:t>símbolos</a:t>
            </a:r>
            <a:endParaRPr sz="350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999860"/>
            <a:ext cx="2887980" cy="74930"/>
            <a:chOff x="548640" y="2999860"/>
            <a:chExt cx="2887980" cy="74930"/>
          </a:xfrm>
        </p:grpSpPr>
        <p:sp>
          <p:nvSpPr>
            <p:cNvPr id="4" name="object 4"/>
            <p:cNvSpPr/>
            <p:nvPr/>
          </p:nvSpPr>
          <p:spPr>
            <a:xfrm>
              <a:off x="565404" y="3020714"/>
              <a:ext cx="2854960" cy="34925"/>
            </a:xfrm>
            <a:custGeom>
              <a:avLst/>
              <a:gdLst/>
              <a:ahLst/>
              <a:cxnLst/>
              <a:rect l="l" t="t" r="r" b="b"/>
              <a:pathLst>
                <a:path w="2854960" h="34925">
                  <a:moveTo>
                    <a:pt x="2485287" y="34802"/>
                  </a:moveTo>
                  <a:lnTo>
                    <a:pt x="2427356" y="34747"/>
                  </a:lnTo>
                  <a:lnTo>
                    <a:pt x="2373196" y="33428"/>
                  </a:lnTo>
                  <a:lnTo>
                    <a:pt x="2324498" y="30536"/>
                  </a:lnTo>
                  <a:lnTo>
                    <a:pt x="2282951" y="25761"/>
                  </a:lnTo>
                  <a:lnTo>
                    <a:pt x="2247081" y="21308"/>
                  </a:lnTo>
                  <a:lnTo>
                    <a:pt x="2207443" y="18459"/>
                  </a:lnTo>
                  <a:lnTo>
                    <a:pt x="2164270" y="16974"/>
                  </a:lnTo>
                  <a:lnTo>
                    <a:pt x="2117795" y="16617"/>
                  </a:lnTo>
                  <a:lnTo>
                    <a:pt x="2068251" y="17149"/>
                  </a:lnTo>
                  <a:lnTo>
                    <a:pt x="2015870" y="18332"/>
                  </a:lnTo>
                  <a:lnTo>
                    <a:pt x="1844039" y="23404"/>
                  </a:lnTo>
                  <a:lnTo>
                    <a:pt x="1782642" y="24809"/>
                  </a:lnTo>
                  <a:lnTo>
                    <a:pt x="1719572" y="25674"/>
                  </a:lnTo>
                  <a:lnTo>
                    <a:pt x="1655063" y="25761"/>
                  </a:lnTo>
                  <a:lnTo>
                    <a:pt x="1583228" y="25103"/>
                  </a:lnTo>
                  <a:lnTo>
                    <a:pt x="1522585" y="24152"/>
                  </a:lnTo>
                  <a:lnTo>
                    <a:pt x="1385315" y="21189"/>
                  </a:lnTo>
                  <a:lnTo>
                    <a:pt x="1346947" y="20714"/>
                  </a:lnTo>
                  <a:lnTo>
                    <a:pt x="1308524" y="20769"/>
                  </a:lnTo>
                  <a:lnTo>
                    <a:pt x="1267797" y="21518"/>
                  </a:lnTo>
                  <a:lnTo>
                    <a:pt x="1222516" y="23128"/>
                  </a:lnTo>
                  <a:lnTo>
                    <a:pt x="1170431" y="25761"/>
                  </a:lnTo>
                  <a:lnTo>
                    <a:pt x="1120710" y="27994"/>
                  </a:lnTo>
                  <a:lnTo>
                    <a:pt x="1073880" y="29038"/>
                  </a:lnTo>
                  <a:lnTo>
                    <a:pt x="1028830" y="29141"/>
                  </a:lnTo>
                  <a:lnTo>
                    <a:pt x="984446" y="28550"/>
                  </a:lnTo>
                  <a:lnTo>
                    <a:pt x="844164" y="25088"/>
                  </a:lnTo>
                  <a:lnTo>
                    <a:pt x="791316" y="24195"/>
                  </a:lnTo>
                  <a:lnTo>
                    <a:pt x="733570" y="23844"/>
                  </a:lnTo>
                  <a:lnTo>
                    <a:pt x="669813" y="24284"/>
                  </a:lnTo>
                  <a:lnTo>
                    <a:pt x="598932" y="25761"/>
                  </a:lnTo>
                  <a:lnTo>
                    <a:pt x="532839" y="27333"/>
                  </a:lnTo>
                  <a:lnTo>
                    <a:pt x="471381" y="28301"/>
                  </a:lnTo>
                  <a:lnTo>
                    <a:pt x="414051" y="28762"/>
                  </a:lnTo>
                  <a:lnTo>
                    <a:pt x="360341" y="28809"/>
                  </a:lnTo>
                  <a:lnTo>
                    <a:pt x="309742" y="28539"/>
                  </a:lnTo>
                  <a:lnTo>
                    <a:pt x="128301" y="26190"/>
                  </a:lnTo>
                  <a:lnTo>
                    <a:pt x="85640" y="25761"/>
                  </a:lnTo>
                  <a:lnTo>
                    <a:pt x="43042" y="25587"/>
                  </a:lnTo>
                  <a:lnTo>
                    <a:pt x="0" y="25761"/>
                  </a:lnTo>
                  <a:lnTo>
                    <a:pt x="0" y="8997"/>
                  </a:lnTo>
                  <a:lnTo>
                    <a:pt x="65294" y="13291"/>
                  </a:lnTo>
                  <a:lnTo>
                    <a:pt x="122593" y="16293"/>
                  </a:lnTo>
                  <a:lnTo>
                    <a:pt x="173495" y="18148"/>
                  </a:lnTo>
                  <a:lnTo>
                    <a:pt x="219602" y="19000"/>
                  </a:lnTo>
                  <a:lnTo>
                    <a:pt x="262515" y="18993"/>
                  </a:lnTo>
                  <a:lnTo>
                    <a:pt x="303833" y="18272"/>
                  </a:lnTo>
                  <a:lnTo>
                    <a:pt x="345159" y="16980"/>
                  </a:lnTo>
                  <a:lnTo>
                    <a:pt x="485183" y="11127"/>
                  </a:lnTo>
                  <a:lnTo>
                    <a:pt x="542543" y="8997"/>
                  </a:lnTo>
                  <a:lnTo>
                    <a:pt x="603845" y="7063"/>
                  </a:lnTo>
                  <a:lnTo>
                    <a:pt x="741663" y="1536"/>
                  </a:lnTo>
                  <a:lnTo>
                    <a:pt x="780287" y="425"/>
                  </a:lnTo>
                  <a:lnTo>
                    <a:pt x="819277" y="0"/>
                  </a:lnTo>
                  <a:lnTo>
                    <a:pt x="861047" y="452"/>
                  </a:lnTo>
                  <a:lnTo>
                    <a:pt x="908011" y="1975"/>
                  </a:lnTo>
                  <a:lnTo>
                    <a:pt x="962582" y="4759"/>
                  </a:lnTo>
                  <a:lnTo>
                    <a:pt x="1086417" y="13014"/>
                  </a:lnTo>
                  <a:lnTo>
                    <a:pt x="1146393" y="15982"/>
                  </a:lnTo>
                  <a:lnTo>
                    <a:pt x="1206507" y="17998"/>
                  </a:lnTo>
                  <a:lnTo>
                    <a:pt x="1266161" y="19157"/>
                  </a:lnTo>
                  <a:lnTo>
                    <a:pt x="1324757" y="19554"/>
                  </a:lnTo>
                  <a:lnTo>
                    <a:pt x="1381696" y="19284"/>
                  </a:lnTo>
                  <a:lnTo>
                    <a:pt x="1436381" y="18443"/>
                  </a:lnTo>
                  <a:lnTo>
                    <a:pt x="1488214" y="17125"/>
                  </a:lnTo>
                  <a:lnTo>
                    <a:pt x="1536596" y="15427"/>
                  </a:lnTo>
                  <a:lnTo>
                    <a:pt x="1580931" y="13442"/>
                  </a:lnTo>
                  <a:lnTo>
                    <a:pt x="1620619" y="11267"/>
                  </a:lnTo>
                  <a:lnTo>
                    <a:pt x="1655063" y="8997"/>
                  </a:lnTo>
                  <a:lnTo>
                    <a:pt x="1693050" y="7726"/>
                  </a:lnTo>
                  <a:lnTo>
                    <a:pt x="1737158" y="7822"/>
                  </a:lnTo>
                  <a:lnTo>
                    <a:pt x="1786102" y="8915"/>
                  </a:lnTo>
                  <a:lnTo>
                    <a:pt x="1949107" y="14459"/>
                  </a:lnTo>
                  <a:lnTo>
                    <a:pt x="2004551" y="15826"/>
                  </a:lnTo>
                  <a:lnTo>
                    <a:pt x="2058407" y="16334"/>
                  </a:lnTo>
                  <a:lnTo>
                    <a:pt x="2109392" y="15613"/>
                  </a:lnTo>
                  <a:lnTo>
                    <a:pt x="2156220" y="13291"/>
                  </a:lnTo>
                  <a:lnTo>
                    <a:pt x="2197608" y="8997"/>
                  </a:lnTo>
                  <a:lnTo>
                    <a:pt x="2232418" y="5851"/>
                  </a:lnTo>
                  <a:lnTo>
                    <a:pt x="2271786" y="4602"/>
                  </a:lnTo>
                  <a:lnTo>
                    <a:pt x="2315183" y="4877"/>
                  </a:lnTo>
                  <a:lnTo>
                    <a:pt x="2362080" y="6300"/>
                  </a:lnTo>
                  <a:lnTo>
                    <a:pt x="2411949" y="8498"/>
                  </a:lnTo>
                  <a:lnTo>
                    <a:pt x="2518488" y="13717"/>
                  </a:lnTo>
                  <a:lnTo>
                    <a:pt x="2574100" y="15989"/>
                  </a:lnTo>
                  <a:lnTo>
                    <a:pt x="2630570" y="17538"/>
                  </a:lnTo>
                  <a:lnTo>
                    <a:pt x="2687369" y="17987"/>
                  </a:lnTo>
                  <a:lnTo>
                    <a:pt x="2743967" y="16963"/>
                  </a:lnTo>
                  <a:lnTo>
                    <a:pt x="2799838" y="14092"/>
                  </a:lnTo>
                  <a:lnTo>
                    <a:pt x="2854451" y="8997"/>
                  </a:lnTo>
                  <a:lnTo>
                    <a:pt x="2854451" y="25761"/>
                  </a:lnTo>
                  <a:lnTo>
                    <a:pt x="2817439" y="25899"/>
                  </a:lnTo>
                  <a:lnTo>
                    <a:pt x="2772368" y="26936"/>
                  </a:lnTo>
                  <a:lnTo>
                    <a:pt x="2605705" y="32356"/>
                  </a:lnTo>
                  <a:lnTo>
                    <a:pt x="2545301" y="33902"/>
                  </a:lnTo>
                  <a:lnTo>
                    <a:pt x="2485287" y="3480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3016624"/>
              <a:ext cx="2854960" cy="41275"/>
            </a:xfrm>
            <a:custGeom>
              <a:avLst/>
              <a:gdLst/>
              <a:ahLst/>
              <a:cxnLst/>
              <a:rect l="l" t="t" r="r" b="b"/>
              <a:pathLst>
                <a:path w="2854960" h="41275">
                  <a:moveTo>
                    <a:pt x="0" y="13087"/>
                  </a:moveTo>
                  <a:lnTo>
                    <a:pt x="56913" y="8587"/>
                  </a:lnTo>
                  <a:lnTo>
                    <a:pt x="112824" y="5049"/>
                  </a:lnTo>
                  <a:lnTo>
                    <a:pt x="167559" y="2452"/>
                  </a:lnTo>
                  <a:lnTo>
                    <a:pt x="220949" y="776"/>
                  </a:lnTo>
                  <a:lnTo>
                    <a:pt x="272820" y="0"/>
                  </a:lnTo>
                  <a:lnTo>
                    <a:pt x="323000" y="103"/>
                  </a:lnTo>
                  <a:lnTo>
                    <a:pt x="371320" y="1064"/>
                  </a:lnTo>
                  <a:lnTo>
                    <a:pt x="417605" y="2864"/>
                  </a:lnTo>
                  <a:lnTo>
                    <a:pt x="461686" y="5482"/>
                  </a:lnTo>
                  <a:lnTo>
                    <a:pt x="503389" y="8896"/>
                  </a:lnTo>
                  <a:lnTo>
                    <a:pt x="542543" y="13087"/>
                  </a:lnTo>
                  <a:lnTo>
                    <a:pt x="580929" y="17278"/>
                  </a:lnTo>
                  <a:lnTo>
                    <a:pt x="621402" y="20012"/>
                  </a:lnTo>
                  <a:lnTo>
                    <a:pt x="664164" y="21496"/>
                  </a:lnTo>
                  <a:lnTo>
                    <a:pt x="709412" y="21935"/>
                  </a:lnTo>
                  <a:lnTo>
                    <a:pt x="757346" y="21537"/>
                  </a:lnTo>
                  <a:lnTo>
                    <a:pt x="808166" y="20507"/>
                  </a:lnTo>
                  <a:lnTo>
                    <a:pt x="862071" y="19050"/>
                  </a:lnTo>
                  <a:lnTo>
                    <a:pt x="919259" y="17374"/>
                  </a:lnTo>
                  <a:lnTo>
                    <a:pt x="979930" y="15684"/>
                  </a:lnTo>
                  <a:lnTo>
                    <a:pt x="1044284" y="14186"/>
                  </a:lnTo>
                  <a:lnTo>
                    <a:pt x="1112520" y="13087"/>
                  </a:lnTo>
                  <a:lnTo>
                    <a:pt x="1175062" y="12970"/>
                  </a:lnTo>
                  <a:lnTo>
                    <a:pt x="1233508" y="13299"/>
                  </a:lnTo>
                  <a:lnTo>
                    <a:pt x="1288399" y="13944"/>
                  </a:lnTo>
                  <a:lnTo>
                    <a:pt x="1340273" y="14780"/>
                  </a:lnTo>
                  <a:lnTo>
                    <a:pt x="1389671" y="15680"/>
                  </a:lnTo>
                  <a:lnTo>
                    <a:pt x="1437132" y="16516"/>
                  </a:lnTo>
                  <a:lnTo>
                    <a:pt x="1483195" y="17161"/>
                  </a:lnTo>
                  <a:lnTo>
                    <a:pt x="1528402" y="17490"/>
                  </a:lnTo>
                  <a:lnTo>
                    <a:pt x="1573291" y="17373"/>
                  </a:lnTo>
                  <a:lnTo>
                    <a:pt x="1618403" y="16685"/>
                  </a:lnTo>
                  <a:lnTo>
                    <a:pt x="1664276" y="15299"/>
                  </a:lnTo>
                  <a:lnTo>
                    <a:pt x="1711451" y="13087"/>
                  </a:lnTo>
                  <a:lnTo>
                    <a:pt x="1760869" y="11428"/>
                  </a:lnTo>
                  <a:lnTo>
                    <a:pt x="1812021" y="10864"/>
                  </a:lnTo>
                  <a:lnTo>
                    <a:pt x="1864423" y="11158"/>
                  </a:lnTo>
                  <a:lnTo>
                    <a:pt x="1917587" y="12071"/>
                  </a:lnTo>
                  <a:lnTo>
                    <a:pt x="1971025" y="13365"/>
                  </a:lnTo>
                  <a:lnTo>
                    <a:pt x="2024252" y="14801"/>
                  </a:lnTo>
                  <a:lnTo>
                    <a:pt x="2076781" y="16143"/>
                  </a:lnTo>
                  <a:lnTo>
                    <a:pt x="2128124" y="17151"/>
                  </a:lnTo>
                  <a:lnTo>
                    <a:pt x="2177795" y="17587"/>
                  </a:lnTo>
                  <a:lnTo>
                    <a:pt x="2225308" y="17214"/>
                  </a:lnTo>
                  <a:lnTo>
                    <a:pt x="2270174" y="15794"/>
                  </a:lnTo>
                  <a:lnTo>
                    <a:pt x="2311908" y="13087"/>
                  </a:lnTo>
                  <a:lnTo>
                    <a:pt x="2357966" y="10476"/>
                  </a:lnTo>
                  <a:lnTo>
                    <a:pt x="2408099" y="9130"/>
                  </a:lnTo>
                  <a:lnTo>
                    <a:pt x="2461166" y="8800"/>
                  </a:lnTo>
                  <a:lnTo>
                    <a:pt x="2516025" y="9240"/>
                  </a:lnTo>
                  <a:lnTo>
                    <a:pt x="2571537" y="10201"/>
                  </a:lnTo>
                  <a:lnTo>
                    <a:pt x="2626561" y="11438"/>
                  </a:lnTo>
                  <a:lnTo>
                    <a:pt x="2679957" y="12702"/>
                  </a:lnTo>
                  <a:lnTo>
                    <a:pt x="2730585" y="13746"/>
                  </a:lnTo>
                  <a:lnTo>
                    <a:pt x="2777303" y="14323"/>
                  </a:lnTo>
                  <a:lnTo>
                    <a:pt x="2818972" y="14186"/>
                  </a:lnTo>
                  <a:lnTo>
                    <a:pt x="2854451" y="13087"/>
                  </a:lnTo>
                  <a:lnTo>
                    <a:pt x="2852927" y="20707"/>
                  </a:lnTo>
                  <a:lnTo>
                    <a:pt x="2852927" y="23755"/>
                  </a:lnTo>
                  <a:lnTo>
                    <a:pt x="2854451" y="29851"/>
                  </a:lnTo>
                  <a:lnTo>
                    <a:pt x="2813837" y="30637"/>
                  </a:lnTo>
                  <a:lnTo>
                    <a:pt x="2766137" y="30803"/>
                  </a:lnTo>
                  <a:lnTo>
                    <a:pt x="2712839" y="30494"/>
                  </a:lnTo>
                  <a:lnTo>
                    <a:pt x="2655428" y="29851"/>
                  </a:lnTo>
                  <a:lnTo>
                    <a:pt x="2595394" y="29017"/>
                  </a:lnTo>
                  <a:lnTo>
                    <a:pt x="2534221" y="28136"/>
                  </a:lnTo>
                  <a:lnTo>
                    <a:pt x="2473398" y="27351"/>
                  </a:lnTo>
                  <a:lnTo>
                    <a:pt x="2414411" y="26803"/>
                  </a:lnTo>
                  <a:lnTo>
                    <a:pt x="2358747" y="26636"/>
                  </a:lnTo>
                  <a:lnTo>
                    <a:pt x="2307893" y="26993"/>
                  </a:lnTo>
                  <a:lnTo>
                    <a:pt x="2263336" y="28017"/>
                  </a:lnTo>
                  <a:lnTo>
                    <a:pt x="2226563" y="29851"/>
                  </a:lnTo>
                  <a:lnTo>
                    <a:pt x="2191944" y="31306"/>
                  </a:lnTo>
                  <a:lnTo>
                    <a:pt x="2153701" y="31333"/>
                  </a:lnTo>
                  <a:lnTo>
                    <a:pt x="2111954" y="30280"/>
                  </a:lnTo>
                  <a:lnTo>
                    <a:pt x="2066826" y="28496"/>
                  </a:lnTo>
                  <a:lnTo>
                    <a:pt x="2018438" y="26332"/>
                  </a:lnTo>
                  <a:lnTo>
                    <a:pt x="1966912" y="24136"/>
                  </a:lnTo>
                  <a:lnTo>
                    <a:pt x="1912370" y="22257"/>
                  </a:lnTo>
                  <a:lnTo>
                    <a:pt x="1854933" y="21046"/>
                  </a:lnTo>
                  <a:lnTo>
                    <a:pt x="1794724" y="20850"/>
                  </a:lnTo>
                  <a:lnTo>
                    <a:pt x="1731863" y="22019"/>
                  </a:lnTo>
                  <a:lnTo>
                    <a:pt x="1666473" y="24903"/>
                  </a:lnTo>
                  <a:lnTo>
                    <a:pt x="1598675" y="29851"/>
                  </a:lnTo>
                  <a:lnTo>
                    <a:pt x="1528996" y="35381"/>
                  </a:lnTo>
                  <a:lnTo>
                    <a:pt x="1469045" y="38878"/>
                  </a:lnTo>
                  <a:lnTo>
                    <a:pt x="1416761" y="40651"/>
                  </a:lnTo>
                  <a:lnTo>
                    <a:pt x="1370082" y="41008"/>
                  </a:lnTo>
                  <a:lnTo>
                    <a:pt x="1326949" y="40259"/>
                  </a:lnTo>
                  <a:lnTo>
                    <a:pt x="1285299" y="38713"/>
                  </a:lnTo>
                  <a:lnTo>
                    <a:pt x="1243073" y="36680"/>
                  </a:lnTo>
                  <a:lnTo>
                    <a:pt x="1198208" y="34468"/>
                  </a:lnTo>
                  <a:lnTo>
                    <a:pt x="1148644" y="32386"/>
                  </a:lnTo>
                  <a:lnTo>
                    <a:pt x="1092320" y="30744"/>
                  </a:lnTo>
                  <a:lnTo>
                    <a:pt x="1027175" y="29851"/>
                  </a:lnTo>
                  <a:lnTo>
                    <a:pt x="988163" y="29764"/>
                  </a:lnTo>
                  <a:lnTo>
                    <a:pt x="948749" y="29933"/>
                  </a:lnTo>
                  <a:lnTo>
                    <a:pt x="908784" y="30317"/>
                  </a:lnTo>
                  <a:lnTo>
                    <a:pt x="868119" y="30875"/>
                  </a:lnTo>
                  <a:lnTo>
                    <a:pt x="826603" y="31565"/>
                  </a:lnTo>
                  <a:lnTo>
                    <a:pt x="784087" y="32347"/>
                  </a:lnTo>
                  <a:lnTo>
                    <a:pt x="740421" y="33179"/>
                  </a:lnTo>
                  <a:lnTo>
                    <a:pt x="695456" y="34021"/>
                  </a:lnTo>
                  <a:lnTo>
                    <a:pt x="649041" y="34830"/>
                  </a:lnTo>
                  <a:lnTo>
                    <a:pt x="601027" y="35566"/>
                  </a:lnTo>
                  <a:lnTo>
                    <a:pt x="551264" y="36188"/>
                  </a:lnTo>
                  <a:lnTo>
                    <a:pt x="499603" y="36654"/>
                  </a:lnTo>
                  <a:lnTo>
                    <a:pt x="445894" y="36924"/>
                  </a:lnTo>
                  <a:lnTo>
                    <a:pt x="389987" y="36956"/>
                  </a:lnTo>
                  <a:lnTo>
                    <a:pt x="331731" y="36709"/>
                  </a:lnTo>
                  <a:lnTo>
                    <a:pt x="270979" y="36142"/>
                  </a:lnTo>
                  <a:lnTo>
                    <a:pt x="207579" y="35214"/>
                  </a:lnTo>
                  <a:lnTo>
                    <a:pt x="141383" y="33883"/>
                  </a:lnTo>
                  <a:lnTo>
                    <a:pt x="72239" y="32109"/>
                  </a:lnTo>
                  <a:lnTo>
                    <a:pt x="0" y="29851"/>
                  </a:lnTo>
                  <a:lnTo>
                    <a:pt x="0" y="25279"/>
                  </a:lnTo>
                  <a:lnTo>
                    <a:pt x="0" y="19183"/>
                  </a:lnTo>
                  <a:lnTo>
                    <a:pt x="0" y="13087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61" y="3137836"/>
            <a:ext cx="7842884" cy="298640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750" spc="-10" dirty="0">
                <a:latin typeface="Calibri"/>
                <a:cs typeface="Calibri"/>
              </a:rPr>
              <a:t>Exemplo </a:t>
            </a:r>
            <a:r>
              <a:rPr sz="1750" spc="-15" dirty="0">
                <a:latin typeface="Calibri"/>
                <a:cs typeface="Calibri"/>
              </a:rPr>
              <a:t>desta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visualização </a:t>
            </a:r>
            <a:r>
              <a:rPr sz="1750" dirty="0">
                <a:latin typeface="Calibri"/>
                <a:cs typeface="Calibri"/>
              </a:rPr>
              <a:t>bem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usada</a:t>
            </a: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200"/>
              </a:lnSpc>
              <a:spcBef>
                <a:spcPts val="869"/>
              </a:spcBef>
            </a:pP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símbolos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usa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símbolos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proporcionais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ver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número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vendas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por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cidade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nos</a:t>
            </a:r>
            <a:r>
              <a:rPr sz="1750" spc="-10" dirty="0">
                <a:latin typeface="Calibri"/>
                <a:cs typeface="Calibri"/>
              </a:rPr>
              <a:t> Estados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Unidos.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5" dirty="0">
                <a:latin typeface="Calibri"/>
                <a:cs typeface="Calibri"/>
              </a:rPr>
              <a:t> certa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forma,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também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pode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ajudar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espectadores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entender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população: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cidades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do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leste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como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Nova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30" dirty="0">
                <a:latin typeface="Calibri"/>
                <a:cs typeface="Calibri"/>
              </a:rPr>
              <a:t>York,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Filadélfia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Washington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DC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quase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conectam,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mostrando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que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pessoas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moram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lá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do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que </a:t>
            </a:r>
            <a:r>
              <a:rPr sz="1750" dirty="0">
                <a:latin typeface="Calibri"/>
                <a:cs typeface="Calibri"/>
              </a:rPr>
              <a:t>na</a:t>
            </a:r>
            <a:r>
              <a:rPr sz="1750" spc="-5" dirty="0">
                <a:latin typeface="Calibri"/>
                <a:cs typeface="Calibri"/>
              </a:rPr>
              <a:t> região </a:t>
            </a:r>
            <a:r>
              <a:rPr sz="1750" spc="-10" dirty="0">
                <a:latin typeface="Calibri"/>
                <a:cs typeface="Calibri"/>
              </a:rPr>
              <a:t>Centro- 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Oeste.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símbolos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não se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sobrepõem, </a:t>
            </a:r>
            <a:r>
              <a:rPr sz="1750" dirty="0">
                <a:latin typeface="Calibri"/>
                <a:cs typeface="Calibri"/>
              </a:rPr>
              <a:t>nem</a:t>
            </a:r>
            <a:r>
              <a:rPr sz="1750" spc="-5" dirty="0">
                <a:latin typeface="Calibri"/>
                <a:cs typeface="Calibri"/>
              </a:rPr>
              <a:t> confundem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5" dirty="0">
                <a:latin typeface="Calibri"/>
                <a:cs typeface="Calibri"/>
              </a:rPr>
              <a:t> espectador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Apenas uma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forma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usada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para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continuidade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Apenas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</a:t>
            </a:r>
            <a:r>
              <a:rPr sz="1750" spc="-3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 </a:t>
            </a:r>
            <a:r>
              <a:rPr sz="1750" spc="-10" dirty="0">
                <a:latin typeface="Calibri"/>
                <a:cs typeface="Calibri"/>
              </a:rPr>
              <a:t>mostrada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9272" y="1081175"/>
            <a:ext cx="3093251" cy="22935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621728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20" dirty="0">
                <a:solidFill>
                  <a:srgbClr val="000000"/>
                </a:solidFill>
              </a:rPr>
              <a:t>Mapas</a:t>
            </a:r>
            <a:r>
              <a:rPr sz="3850" spc="-60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20" dirty="0">
                <a:solidFill>
                  <a:srgbClr val="000000"/>
                </a:solidFill>
              </a:rPr>
              <a:t>símbolos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629" y="2202522"/>
            <a:ext cx="4278630" cy="26282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100" b="1" spc="-5" dirty="0">
                <a:latin typeface="Calibri"/>
                <a:cs typeface="Calibri"/>
              </a:rPr>
              <a:t>MAL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12700" marR="77470">
              <a:lnSpc>
                <a:spcPct val="101899"/>
              </a:lnSpc>
              <a:spcBef>
                <a:spcPts val="455"/>
              </a:spcBef>
            </a:pPr>
            <a:r>
              <a:rPr sz="1550" spc="5" dirty="0">
                <a:latin typeface="Calibri"/>
                <a:cs typeface="Calibri"/>
              </a:rPr>
              <a:t>Este </a:t>
            </a:r>
            <a:r>
              <a:rPr sz="1550" spc="10" dirty="0">
                <a:latin typeface="Calibri"/>
                <a:cs typeface="Calibri"/>
              </a:rPr>
              <a:t>mapa de símbolos </a:t>
            </a:r>
            <a:r>
              <a:rPr sz="1550" spc="5" dirty="0">
                <a:latin typeface="Calibri"/>
                <a:cs typeface="Calibri"/>
              </a:rPr>
              <a:t>ruins mostra </a:t>
            </a:r>
            <a:r>
              <a:rPr sz="1550" spc="15" dirty="0">
                <a:latin typeface="Calibri"/>
                <a:cs typeface="Calibri"/>
              </a:rPr>
              <a:t>o </a:t>
            </a:r>
            <a:r>
              <a:rPr sz="1550" spc="10" dirty="0">
                <a:latin typeface="Calibri"/>
                <a:cs typeface="Calibri"/>
              </a:rPr>
              <a:t>número </a:t>
            </a:r>
            <a:r>
              <a:rPr sz="1550" spc="15" dirty="0">
                <a:latin typeface="Calibri"/>
                <a:cs typeface="Calibri"/>
              </a:rPr>
              <a:t>de 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tornados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que </a:t>
            </a:r>
            <a:r>
              <a:rPr sz="1550" spc="5" dirty="0">
                <a:latin typeface="Calibri"/>
                <a:cs typeface="Calibri"/>
              </a:rPr>
              <a:t>cresceram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dez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milhas </a:t>
            </a:r>
            <a:r>
              <a:rPr sz="1550" spc="15" dirty="0">
                <a:latin typeface="Calibri"/>
                <a:cs typeface="Calibri"/>
              </a:rPr>
              <a:t>ou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mais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em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25" dirty="0">
                <a:latin typeface="Calibri"/>
                <a:cs typeface="Calibri"/>
              </a:rPr>
              <a:t>um </a:t>
            </a:r>
            <a:r>
              <a:rPr sz="1550" spc="-3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período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de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quinze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anos.</a:t>
            </a:r>
            <a:endParaRPr sz="1550">
              <a:latin typeface="Calibri"/>
              <a:cs typeface="Calibri"/>
            </a:endParaRPr>
          </a:p>
          <a:p>
            <a:pPr marL="213360" marR="194310" indent="-201295">
              <a:lnSpc>
                <a:spcPct val="101600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15" dirty="0">
                <a:latin typeface="Calibri"/>
                <a:cs typeface="Calibri"/>
              </a:rPr>
              <a:t>Os </a:t>
            </a:r>
            <a:r>
              <a:rPr sz="1550" spc="5" dirty="0">
                <a:latin typeface="Calibri"/>
                <a:cs typeface="Calibri"/>
              </a:rPr>
              <a:t>círculos </a:t>
            </a:r>
            <a:r>
              <a:rPr sz="1550" spc="10" dirty="0">
                <a:latin typeface="Calibri"/>
                <a:cs typeface="Calibri"/>
              </a:rPr>
              <a:t>se sobrepõem </a:t>
            </a:r>
            <a:r>
              <a:rPr sz="1550" spc="5" dirty="0">
                <a:latin typeface="Calibri"/>
                <a:cs typeface="Calibri"/>
              </a:rPr>
              <a:t>descontroladamente,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tornando impossível </a:t>
            </a:r>
            <a:r>
              <a:rPr sz="1550" spc="5" dirty="0">
                <a:latin typeface="Calibri"/>
                <a:cs typeface="Calibri"/>
              </a:rPr>
              <a:t>isolar </a:t>
            </a:r>
            <a:r>
              <a:rPr sz="1550" spc="10" dirty="0">
                <a:latin typeface="Calibri"/>
                <a:cs typeface="Calibri"/>
              </a:rPr>
              <a:t>conjuntos de dados 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específicos;</a:t>
            </a:r>
            <a:endParaRPr sz="1550">
              <a:latin typeface="Calibri"/>
              <a:cs typeface="Calibri"/>
            </a:endParaRPr>
          </a:p>
          <a:p>
            <a:pPr marL="213360" marR="5080" indent="-201295">
              <a:lnSpc>
                <a:spcPct val="101899"/>
              </a:lnSpc>
              <a:spcBef>
                <a:spcPts val="880"/>
              </a:spcBef>
              <a:buFont typeface="Wingdings"/>
              <a:buChar char=""/>
              <a:tabLst>
                <a:tab pos="213995" algn="l"/>
              </a:tabLst>
            </a:pPr>
            <a:r>
              <a:rPr sz="1550" spc="5" dirty="0">
                <a:latin typeface="Calibri"/>
                <a:cs typeface="Calibri"/>
              </a:rPr>
              <a:t>Muitas categorias estão </a:t>
            </a:r>
            <a:r>
              <a:rPr sz="1550" spc="10" dirty="0">
                <a:latin typeface="Calibri"/>
                <a:cs typeface="Calibri"/>
              </a:rPr>
              <a:t>sendo medidas de </a:t>
            </a:r>
            <a:r>
              <a:rPr sz="1550" spc="5" dirty="0">
                <a:latin typeface="Calibri"/>
                <a:cs typeface="Calibri"/>
              </a:rPr>
              <a:t>muitas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maneiras </a:t>
            </a:r>
            <a:r>
              <a:rPr sz="1550" dirty="0">
                <a:latin typeface="Calibri"/>
                <a:cs typeface="Calibri"/>
              </a:rPr>
              <a:t>diferentes.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332" y="2112957"/>
            <a:ext cx="4255135" cy="2232025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10" dirty="0">
                <a:latin typeface="Calibri"/>
                <a:cs typeface="Calibri"/>
              </a:rPr>
              <a:t> </a:t>
            </a:r>
            <a:r>
              <a:rPr sz="2100" b="1" spc="-45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20200"/>
              </a:lnSpc>
              <a:spcBef>
                <a:spcPts val="540"/>
              </a:spcBef>
            </a:pPr>
            <a:r>
              <a:rPr sz="1400" dirty="0">
                <a:latin typeface="Calibri"/>
                <a:cs typeface="Calibri"/>
              </a:rPr>
              <a:t>Uma</a:t>
            </a:r>
            <a:r>
              <a:rPr sz="1400" spc="-10" dirty="0">
                <a:latin typeface="Calibri"/>
                <a:cs typeface="Calibri"/>
              </a:rPr>
              <a:t> alternativa</a:t>
            </a:r>
            <a:r>
              <a:rPr sz="1400" spc="-5" dirty="0">
                <a:latin typeface="Calibri"/>
                <a:cs typeface="Calibri"/>
              </a:rPr>
              <a:t> melhor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para </a:t>
            </a:r>
            <a:r>
              <a:rPr sz="1400" spc="-10" dirty="0">
                <a:latin typeface="Calibri"/>
                <a:cs typeface="Calibri"/>
              </a:rPr>
              <a:t>este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mapa </a:t>
            </a:r>
            <a:r>
              <a:rPr sz="1400" dirty="0">
                <a:latin typeface="Calibri"/>
                <a:cs typeface="Calibri"/>
              </a:rPr>
              <a:t>de </a:t>
            </a:r>
            <a:r>
              <a:rPr sz="1400" spc="-5" dirty="0">
                <a:latin typeface="Calibri"/>
                <a:cs typeface="Calibri"/>
              </a:rPr>
              <a:t>símbolos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é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mapa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spc="-25" dirty="0">
                <a:latin typeface="Calibri"/>
                <a:cs typeface="Calibri"/>
              </a:rPr>
              <a:t>calor,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que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não </a:t>
            </a:r>
            <a:r>
              <a:rPr sz="1400" spc="-10" dirty="0">
                <a:latin typeface="Calibri"/>
                <a:cs typeface="Calibri"/>
              </a:rPr>
              <a:t>requer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locais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específicos </a:t>
            </a:r>
            <a:r>
              <a:rPr sz="1400" spc="-10" dirty="0">
                <a:latin typeface="Calibri"/>
                <a:cs typeface="Calibri"/>
              </a:rPr>
              <a:t>para </a:t>
            </a:r>
            <a:r>
              <a:rPr sz="1400" spc="-5" dirty="0">
                <a:latin typeface="Calibri"/>
                <a:cs typeface="Calibri"/>
              </a:rPr>
              <a:t> determinar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pontos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partida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dos tornados.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categoria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medida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se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presta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melhor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mapa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densidade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geral.</a:t>
            </a:r>
            <a:endParaRPr sz="1400">
              <a:latin typeface="Calibri"/>
              <a:cs typeface="Calibri"/>
            </a:endParaRPr>
          </a:p>
          <a:p>
            <a:pPr marL="213360" marR="63500" indent="-201295">
              <a:lnSpc>
                <a:spcPct val="12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400" spc="-10" dirty="0">
                <a:latin typeface="Calibri"/>
                <a:cs typeface="Calibri"/>
              </a:rPr>
              <a:t>Este</a:t>
            </a:r>
            <a:r>
              <a:rPr sz="1400" spc="-5" dirty="0">
                <a:latin typeface="Calibri"/>
                <a:cs typeface="Calibri"/>
              </a:rPr>
              <a:t> mapa </a:t>
            </a:r>
            <a:r>
              <a:rPr sz="1400" spc="-10" dirty="0">
                <a:latin typeface="Calibri"/>
                <a:cs typeface="Calibri"/>
              </a:rPr>
              <a:t>mostra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espectadores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lugares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onde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grandes</a:t>
            </a:r>
            <a:r>
              <a:rPr sz="1400" spc="-5" dirty="0">
                <a:latin typeface="Calibri"/>
                <a:cs typeface="Calibri"/>
              </a:rPr>
              <a:t> tornados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são</a:t>
            </a:r>
            <a:r>
              <a:rPr sz="1400" spc="-5" dirty="0">
                <a:latin typeface="Calibri"/>
                <a:cs typeface="Calibri"/>
              </a:rPr>
              <a:t> mais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propensos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 </a:t>
            </a:r>
            <a:r>
              <a:rPr sz="1400" spc="-25" dirty="0">
                <a:latin typeface="Calibri"/>
                <a:cs typeface="Calibri"/>
              </a:rPr>
              <a:t>formar.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416" y="4959096"/>
            <a:ext cx="2348483" cy="1653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4643627"/>
            <a:ext cx="2891445" cy="20772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58394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Mapas</a:t>
            </a:r>
            <a:r>
              <a:rPr sz="4700" spc="-9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35" dirty="0">
                <a:solidFill>
                  <a:srgbClr val="000000"/>
                </a:solidFill>
              </a:rPr>
              <a:t>área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623" y="2466933"/>
            <a:ext cx="8921115" cy="2431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5080" indent="-201295">
              <a:lnSpc>
                <a:spcPct val="100200"/>
              </a:lnSpc>
              <a:spcBef>
                <a:spcPts val="95"/>
              </a:spcBef>
              <a:buSzPct val="96825"/>
              <a:buFont typeface="Wingdings"/>
              <a:buChar char=""/>
              <a:tabLst>
                <a:tab pos="328295" algn="l"/>
              </a:tabLst>
            </a:pPr>
            <a:r>
              <a:rPr sz="3150" spc="-10" dirty="0">
                <a:latin typeface="Calibri"/>
                <a:cs typeface="Calibri"/>
              </a:rPr>
              <a:t>Coropletos</a:t>
            </a:r>
            <a:r>
              <a:rPr sz="3150" spc="5" dirty="0">
                <a:latin typeface="Calibri"/>
                <a:cs typeface="Calibri"/>
              </a:rPr>
              <a:t> </a:t>
            </a:r>
            <a:r>
              <a:rPr sz="3150" dirty="0">
                <a:latin typeface="Calibri"/>
                <a:cs typeface="Calibri"/>
              </a:rPr>
              <a:t>e</a:t>
            </a:r>
            <a:r>
              <a:rPr sz="3150" spc="-15" dirty="0">
                <a:latin typeface="Calibri"/>
                <a:cs typeface="Calibri"/>
              </a:rPr>
              <a:t> </a:t>
            </a:r>
            <a:r>
              <a:rPr sz="3150" spc="-10" dirty="0">
                <a:latin typeface="Calibri"/>
                <a:cs typeface="Calibri"/>
              </a:rPr>
              <a:t>Isopletos</a:t>
            </a:r>
            <a:r>
              <a:rPr sz="3150" spc="1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funcionam</a:t>
            </a:r>
            <a:r>
              <a:rPr sz="3150" spc="10" dirty="0">
                <a:latin typeface="Calibri"/>
                <a:cs typeface="Calibri"/>
              </a:rPr>
              <a:t> </a:t>
            </a:r>
            <a:r>
              <a:rPr sz="3150" spc="-10" dirty="0">
                <a:latin typeface="Calibri"/>
                <a:cs typeface="Calibri"/>
              </a:rPr>
              <a:t>como formas </a:t>
            </a:r>
            <a:r>
              <a:rPr sz="3150" spc="-5" dirty="0">
                <a:latin typeface="Calibri"/>
                <a:cs typeface="Calibri"/>
              </a:rPr>
              <a:t> </a:t>
            </a:r>
            <a:r>
              <a:rPr sz="3150" spc="-10" dirty="0">
                <a:latin typeface="Calibri"/>
                <a:cs typeface="Calibri"/>
              </a:rPr>
              <a:t>comuns de </a:t>
            </a:r>
            <a:r>
              <a:rPr sz="3150" spc="5" dirty="0">
                <a:latin typeface="Calibri"/>
                <a:cs typeface="Calibri"/>
              </a:rPr>
              <a:t>mapas </a:t>
            </a:r>
            <a:r>
              <a:rPr sz="3150" spc="-10" dirty="0">
                <a:latin typeface="Calibri"/>
                <a:cs typeface="Calibri"/>
              </a:rPr>
              <a:t>de </a:t>
            </a:r>
            <a:r>
              <a:rPr sz="3150" spc="-5" dirty="0">
                <a:latin typeface="Calibri"/>
                <a:cs typeface="Calibri"/>
              </a:rPr>
              <a:t>área, que </a:t>
            </a:r>
            <a:r>
              <a:rPr sz="3150" dirty="0">
                <a:latin typeface="Calibri"/>
                <a:cs typeface="Calibri"/>
              </a:rPr>
              <a:t>são </a:t>
            </a:r>
            <a:r>
              <a:rPr sz="3150" spc="-10" dirty="0">
                <a:latin typeface="Calibri"/>
                <a:cs typeface="Calibri"/>
              </a:rPr>
              <a:t>visualizações </a:t>
            </a:r>
            <a:r>
              <a:rPr sz="3150" spc="-5" dirty="0">
                <a:latin typeface="Calibri"/>
                <a:cs typeface="Calibri"/>
              </a:rPr>
              <a:t> geoespaciais.</a:t>
            </a:r>
            <a:r>
              <a:rPr sz="3150" spc="10" dirty="0">
                <a:latin typeface="Calibri"/>
                <a:cs typeface="Calibri"/>
              </a:rPr>
              <a:t> </a:t>
            </a:r>
            <a:r>
              <a:rPr sz="3150" spc="5" dirty="0">
                <a:latin typeface="Calibri"/>
                <a:cs typeface="Calibri"/>
              </a:rPr>
              <a:t>Mas</a:t>
            </a:r>
            <a:r>
              <a:rPr sz="3150" spc="-15" dirty="0">
                <a:latin typeface="Calibri"/>
                <a:cs typeface="Calibri"/>
              </a:rPr>
              <a:t> </a:t>
            </a:r>
            <a:r>
              <a:rPr sz="3150" dirty="0">
                <a:latin typeface="Calibri"/>
                <a:cs typeface="Calibri"/>
              </a:rPr>
              <a:t>eles</a:t>
            </a:r>
            <a:r>
              <a:rPr sz="3150" spc="-15" dirty="0">
                <a:latin typeface="Calibri"/>
                <a:cs typeface="Calibri"/>
              </a:rPr>
              <a:t> têm</a:t>
            </a:r>
            <a:r>
              <a:rPr sz="3150" spc="20" dirty="0">
                <a:latin typeface="Calibri"/>
                <a:cs typeface="Calibri"/>
              </a:rPr>
              <a:t> </a:t>
            </a:r>
            <a:r>
              <a:rPr sz="3150" dirty="0">
                <a:latin typeface="Calibri"/>
                <a:cs typeface="Calibri"/>
              </a:rPr>
              <a:t>duas</a:t>
            </a:r>
            <a:r>
              <a:rPr sz="3150" spc="20" dirty="0">
                <a:latin typeface="Calibri"/>
                <a:cs typeface="Calibri"/>
              </a:rPr>
              <a:t> </a:t>
            </a:r>
            <a:r>
              <a:rPr sz="3150" spc="-20" dirty="0">
                <a:latin typeface="Calibri"/>
                <a:cs typeface="Calibri"/>
              </a:rPr>
              <a:t>diferenças</a:t>
            </a:r>
            <a:r>
              <a:rPr sz="3150" spc="-1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principais </a:t>
            </a:r>
            <a:r>
              <a:rPr sz="3150" spc="-70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que </a:t>
            </a:r>
            <a:r>
              <a:rPr sz="3150" spc="5" dirty="0">
                <a:latin typeface="Calibri"/>
                <a:cs typeface="Calibri"/>
              </a:rPr>
              <a:t>os </a:t>
            </a:r>
            <a:r>
              <a:rPr sz="3150" spc="-10" dirty="0">
                <a:latin typeface="Calibri"/>
                <a:cs typeface="Calibri"/>
              </a:rPr>
              <a:t>separam: </a:t>
            </a:r>
            <a:r>
              <a:rPr sz="3150" spc="5" dirty="0">
                <a:latin typeface="Calibri"/>
                <a:cs typeface="Calibri"/>
              </a:rPr>
              <a:t>os </a:t>
            </a:r>
            <a:r>
              <a:rPr sz="3150" spc="-10" dirty="0">
                <a:latin typeface="Calibri"/>
                <a:cs typeface="Calibri"/>
              </a:rPr>
              <a:t>coropletos </a:t>
            </a:r>
            <a:r>
              <a:rPr sz="3150" spc="-5" dirty="0">
                <a:latin typeface="Calibri"/>
                <a:cs typeface="Calibri"/>
              </a:rPr>
              <a:t>dependem </a:t>
            </a:r>
            <a:r>
              <a:rPr sz="3150" spc="-10" dirty="0">
                <a:latin typeface="Calibri"/>
                <a:cs typeface="Calibri"/>
              </a:rPr>
              <a:t>de limites, </a:t>
            </a:r>
            <a:r>
              <a:rPr sz="3150" spc="-5" dirty="0">
                <a:latin typeface="Calibri"/>
                <a:cs typeface="Calibri"/>
              </a:rPr>
              <a:t> </a:t>
            </a:r>
            <a:r>
              <a:rPr sz="3150" spc="-10" dirty="0">
                <a:latin typeface="Calibri"/>
                <a:cs typeface="Calibri"/>
              </a:rPr>
              <a:t>enquanto </a:t>
            </a:r>
            <a:r>
              <a:rPr sz="3150" spc="5" dirty="0">
                <a:latin typeface="Calibri"/>
                <a:cs typeface="Calibri"/>
              </a:rPr>
              <a:t>os</a:t>
            </a:r>
            <a:r>
              <a:rPr sz="3150" spc="10" dirty="0">
                <a:latin typeface="Calibri"/>
                <a:cs typeface="Calibri"/>
              </a:rPr>
              <a:t> </a:t>
            </a:r>
            <a:r>
              <a:rPr sz="3150" spc="-10" dirty="0">
                <a:latin typeface="Calibri"/>
                <a:cs typeface="Calibri"/>
              </a:rPr>
              <a:t>isopletos</a:t>
            </a:r>
            <a:r>
              <a:rPr sz="3150" spc="10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dependem</a:t>
            </a:r>
            <a:r>
              <a:rPr sz="3150" spc="-15" dirty="0">
                <a:latin typeface="Calibri"/>
                <a:cs typeface="Calibri"/>
              </a:rPr>
              <a:t> </a:t>
            </a:r>
            <a:r>
              <a:rPr sz="3150" spc="5" dirty="0">
                <a:latin typeface="Calibri"/>
                <a:cs typeface="Calibri"/>
              </a:rPr>
              <a:t>da</a:t>
            </a:r>
            <a:r>
              <a:rPr sz="3150" spc="-15" dirty="0">
                <a:latin typeface="Calibri"/>
                <a:cs typeface="Calibri"/>
              </a:rPr>
              <a:t> </a:t>
            </a:r>
            <a:r>
              <a:rPr sz="3150" spc="-5" dirty="0">
                <a:latin typeface="Calibri"/>
                <a:cs typeface="Calibri"/>
              </a:rPr>
              <a:t>densidade.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58394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Mapas</a:t>
            </a:r>
            <a:r>
              <a:rPr sz="4700" spc="-9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35" dirty="0">
                <a:solidFill>
                  <a:srgbClr val="000000"/>
                </a:solidFill>
              </a:rPr>
              <a:t>área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76034"/>
            <a:ext cx="9074150" cy="3077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168910" indent="-201295">
              <a:lnSpc>
                <a:spcPct val="101600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20" dirty="0">
                <a:latin typeface="Calibri"/>
                <a:cs typeface="Calibri"/>
              </a:rPr>
              <a:t>Um </a:t>
            </a:r>
            <a:r>
              <a:rPr sz="1900" spc="15" dirty="0">
                <a:latin typeface="Calibri"/>
                <a:cs typeface="Calibri"/>
              </a:rPr>
              <a:t>mapa </a:t>
            </a:r>
            <a:r>
              <a:rPr sz="1900" dirty="0">
                <a:latin typeface="Calibri"/>
                <a:cs typeface="Calibri"/>
              </a:rPr>
              <a:t>coroplético, </a:t>
            </a:r>
            <a:r>
              <a:rPr sz="1900" spc="15" dirty="0">
                <a:latin typeface="Calibri"/>
                <a:cs typeface="Calibri"/>
              </a:rPr>
              <a:t>ou mapa </a:t>
            </a:r>
            <a:r>
              <a:rPr sz="1900" spc="5" dirty="0">
                <a:latin typeface="Calibri"/>
                <a:cs typeface="Calibri"/>
              </a:rPr>
              <a:t>preenchido, considera </a:t>
            </a:r>
            <a:r>
              <a:rPr sz="1900" spc="10" dirty="0">
                <a:latin typeface="Calibri"/>
                <a:cs typeface="Calibri"/>
              </a:rPr>
              <a:t>um </a:t>
            </a:r>
            <a:r>
              <a:rPr sz="1900" spc="5" dirty="0">
                <a:latin typeface="Calibri"/>
                <a:cs typeface="Calibri"/>
              </a:rPr>
              <a:t>conjunto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dados que se 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aplica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um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país,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estado, </a:t>
            </a:r>
            <a:r>
              <a:rPr sz="1900" spc="5" dirty="0">
                <a:latin typeface="Calibri"/>
                <a:cs typeface="Calibri"/>
              </a:rPr>
              <a:t>município,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paróquia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ou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qualquer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tipo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localização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geográfica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10" dirty="0">
                <a:latin typeface="Calibri"/>
                <a:cs typeface="Calibri"/>
              </a:rPr>
              <a:t>usa </a:t>
            </a:r>
            <a:r>
              <a:rPr sz="1900" spc="5" dirty="0">
                <a:latin typeface="Calibri"/>
                <a:cs typeface="Calibri"/>
              </a:rPr>
              <a:t>tons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cores </a:t>
            </a:r>
            <a:r>
              <a:rPr sz="1900" dirty="0">
                <a:latin typeface="Calibri"/>
                <a:cs typeface="Calibri"/>
              </a:rPr>
              <a:t>para </a:t>
            </a:r>
            <a:r>
              <a:rPr sz="1900" spc="10" dirty="0">
                <a:latin typeface="Calibri"/>
                <a:cs typeface="Calibri"/>
              </a:rPr>
              <a:t>denotar </a:t>
            </a:r>
            <a:r>
              <a:rPr sz="1900" spc="15" dirty="0">
                <a:latin typeface="Calibri"/>
                <a:cs typeface="Calibri"/>
              </a:rPr>
              <a:t>os </a:t>
            </a:r>
            <a:r>
              <a:rPr sz="1900" spc="5" dirty="0">
                <a:latin typeface="Calibri"/>
                <a:cs typeface="Calibri"/>
              </a:rPr>
              <a:t>valores </a:t>
            </a:r>
            <a:r>
              <a:rPr sz="1900" dirty="0">
                <a:latin typeface="Calibri"/>
                <a:cs typeface="Calibri"/>
              </a:rPr>
              <a:t>relevantes. </a:t>
            </a:r>
            <a:r>
              <a:rPr sz="1900" spc="5" dirty="0">
                <a:latin typeface="Calibri"/>
                <a:cs typeface="Calibri"/>
              </a:rPr>
              <a:t>Eles </a:t>
            </a:r>
            <a:r>
              <a:rPr sz="1900" spc="10" dirty="0">
                <a:latin typeface="Calibri"/>
                <a:cs typeface="Calibri"/>
              </a:rPr>
              <a:t>são </a:t>
            </a:r>
            <a:r>
              <a:rPr sz="1900" spc="15" dirty="0">
                <a:latin typeface="Calibri"/>
                <a:cs typeface="Calibri"/>
              </a:rPr>
              <a:t>ótimos </a:t>
            </a:r>
            <a:r>
              <a:rPr sz="1900" dirty="0">
                <a:latin typeface="Calibri"/>
                <a:cs typeface="Calibri"/>
              </a:rPr>
              <a:t>para </a:t>
            </a:r>
            <a:r>
              <a:rPr sz="1900" spc="5" dirty="0">
                <a:latin typeface="Calibri"/>
                <a:cs typeface="Calibri"/>
              </a:rPr>
              <a:t>apresentar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dados sobre </a:t>
            </a:r>
            <a:r>
              <a:rPr sz="1900" spc="5" dirty="0">
                <a:latin typeface="Calibri"/>
                <a:cs typeface="Calibri"/>
              </a:rPr>
              <a:t>eleições, densidade </a:t>
            </a:r>
            <a:r>
              <a:rPr sz="1900" spc="10" dirty="0">
                <a:latin typeface="Calibri"/>
                <a:cs typeface="Calibri"/>
              </a:rPr>
              <a:t>populacional, </a:t>
            </a:r>
            <a:r>
              <a:rPr sz="1900" spc="5" dirty="0">
                <a:latin typeface="Calibri"/>
                <a:cs typeface="Calibri"/>
              </a:rPr>
              <a:t>renda </a:t>
            </a:r>
            <a:r>
              <a:rPr sz="1900" spc="15" dirty="0">
                <a:latin typeface="Calibri"/>
                <a:cs typeface="Calibri"/>
              </a:rPr>
              <a:t>média ou </a:t>
            </a:r>
            <a:r>
              <a:rPr sz="1900" spc="10" dirty="0">
                <a:latin typeface="Calibri"/>
                <a:cs typeface="Calibri"/>
              </a:rPr>
              <a:t>qualquer </a:t>
            </a:r>
            <a:r>
              <a:rPr sz="1900" spc="5" dirty="0">
                <a:latin typeface="Calibri"/>
                <a:cs typeface="Calibri"/>
              </a:rPr>
              <a:t>outra </a:t>
            </a:r>
            <a:r>
              <a:rPr sz="1900" spc="15" dirty="0">
                <a:latin typeface="Calibri"/>
                <a:cs typeface="Calibri"/>
              </a:rPr>
              <a:t>medida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que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possa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ser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vinculada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5" dirty="0">
                <a:latin typeface="Calibri"/>
                <a:cs typeface="Calibri"/>
              </a:rPr>
              <a:t>locais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específicos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limites</a:t>
            </a:r>
            <a:endParaRPr sz="1900">
              <a:latin typeface="Calibri"/>
              <a:cs typeface="Calibri"/>
            </a:endParaRPr>
          </a:p>
          <a:p>
            <a:pPr marL="213360" marR="5080" indent="-201295">
              <a:lnSpc>
                <a:spcPct val="101499"/>
              </a:lnSpc>
              <a:spcBef>
                <a:spcPts val="8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Ele </a:t>
            </a:r>
            <a:r>
              <a:rPr sz="1900" dirty="0">
                <a:latin typeface="Calibri"/>
                <a:cs typeface="Calibri"/>
              </a:rPr>
              <a:t>exibirá </a:t>
            </a:r>
            <a:r>
              <a:rPr sz="1900" spc="-5" dirty="0">
                <a:latin typeface="Calibri"/>
                <a:cs typeface="Calibri"/>
              </a:rPr>
              <a:t>diferentes </a:t>
            </a:r>
            <a:r>
              <a:rPr sz="1900" dirty="0">
                <a:latin typeface="Calibri"/>
                <a:cs typeface="Calibri"/>
              </a:rPr>
              <a:t>valores </a:t>
            </a:r>
            <a:r>
              <a:rPr sz="1900" spc="15" dirty="0">
                <a:latin typeface="Calibri"/>
                <a:cs typeface="Calibri"/>
              </a:rPr>
              <a:t>ou </a:t>
            </a:r>
            <a:r>
              <a:rPr sz="1900" spc="5" dirty="0">
                <a:latin typeface="Calibri"/>
                <a:cs typeface="Calibri"/>
              </a:rPr>
              <a:t>porcentagens de </a:t>
            </a:r>
            <a:r>
              <a:rPr sz="1900" spc="20" dirty="0">
                <a:latin typeface="Calibri"/>
                <a:cs typeface="Calibri"/>
              </a:rPr>
              <a:t>um </a:t>
            </a:r>
            <a:r>
              <a:rPr sz="1900" spc="5" dirty="0">
                <a:latin typeface="Calibri"/>
                <a:cs typeface="Calibri"/>
              </a:rPr>
              <a:t>conjunto </a:t>
            </a:r>
            <a:r>
              <a:rPr sz="1900" spc="15" dirty="0">
                <a:latin typeface="Calibri"/>
                <a:cs typeface="Calibri"/>
              </a:rPr>
              <a:t>de dados na </a:t>
            </a:r>
            <a:r>
              <a:rPr sz="1900" dirty="0">
                <a:latin typeface="Calibri"/>
                <a:cs typeface="Calibri"/>
              </a:rPr>
              <a:t>localização 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geográfica. </a:t>
            </a:r>
            <a:r>
              <a:rPr sz="1900" spc="20" dirty="0">
                <a:latin typeface="Calibri"/>
                <a:cs typeface="Calibri"/>
              </a:rPr>
              <a:t>Um </a:t>
            </a:r>
            <a:r>
              <a:rPr sz="1900" spc="15" dirty="0">
                <a:latin typeface="Calibri"/>
                <a:cs typeface="Calibri"/>
              </a:rPr>
              <a:t>mapa que </a:t>
            </a:r>
            <a:r>
              <a:rPr sz="1900" dirty="0">
                <a:latin typeface="Calibri"/>
                <a:cs typeface="Calibri"/>
              </a:rPr>
              <a:t>mostra </a:t>
            </a:r>
            <a:r>
              <a:rPr sz="1900" spc="15" dirty="0">
                <a:latin typeface="Calibri"/>
                <a:cs typeface="Calibri"/>
              </a:rPr>
              <a:t>o </a:t>
            </a:r>
            <a:r>
              <a:rPr sz="1900" spc="5" dirty="0">
                <a:latin typeface="Calibri"/>
                <a:cs typeface="Calibri"/>
              </a:rPr>
              <a:t>número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nascimentos </a:t>
            </a:r>
            <a:r>
              <a:rPr sz="1900" spc="15" dirty="0">
                <a:latin typeface="Calibri"/>
                <a:cs typeface="Calibri"/>
              </a:rPr>
              <a:t>por </a:t>
            </a:r>
            <a:r>
              <a:rPr sz="1900" spc="10" dirty="0">
                <a:latin typeface="Calibri"/>
                <a:cs typeface="Calibri"/>
              </a:rPr>
              <a:t>município </a:t>
            </a:r>
            <a:r>
              <a:rPr sz="1900" spc="20" dirty="0">
                <a:latin typeface="Calibri"/>
                <a:cs typeface="Calibri"/>
              </a:rPr>
              <a:t>em </a:t>
            </a:r>
            <a:r>
              <a:rPr sz="1900" spc="10" dirty="0">
                <a:latin typeface="Calibri"/>
                <a:cs typeface="Calibri"/>
              </a:rPr>
              <a:t>um </a:t>
            </a:r>
            <a:r>
              <a:rPr sz="1900" dirty="0">
                <a:latin typeface="Calibri"/>
                <a:cs typeface="Calibri"/>
              </a:rPr>
              <a:t>estado </a:t>
            </a:r>
            <a:r>
              <a:rPr sz="1900" spc="-4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define </a:t>
            </a:r>
            <a:r>
              <a:rPr sz="1900" spc="15" dirty="0">
                <a:latin typeface="Calibri"/>
                <a:cs typeface="Calibri"/>
              </a:rPr>
              <a:t>os </a:t>
            </a:r>
            <a:r>
              <a:rPr sz="1900" spc="5" dirty="0">
                <a:latin typeface="Calibri"/>
                <a:cs typeface="Calibri"/>
              </a:rPr>
              <a:t>limites </a:t>
            </a:r>
            <a:r>
              <a:rPr sz="1900" spc="15" dirty="0">
                <a:latin typeface="Calibri"/>
                <a:cs typeface="Calibri"/>
              </a:rPr>
              <a:t>dos </a:t>
            </a:r>
            <a:r>
              <a:rPr sz="1900" spc="10" dirty="0">
                <a:latin typeface="Calibri"/>
                <a:cs typeface="Calibri"/>
              </a:rPr>
              <a:t>dados. </a:t>
            </a:r>
            <a:r>
              <a:rPr sz="1900" spc="20" dirty="0">
                <a:latin typeface="Calibri"/>
                <a:cs typeface="Calibri"/>
              </a:rPr>
              <a:t>Os </a:t>
            </a:r>
            <a:r>
              <a:rPr sz="1900" spc="10" dirty="0">
                <a:latin typeface="Calibri"/>
                <a:cs typeface="Calibri"/>
              </a:rPr>
              <a:t>municípios </a:t>
            </a:r>
            <a:r>
              <a:rPr sz="1900" spc="15" dirty="0">
                <a:latin typeface="Calibri"/>
                <a:cs typeface="Calibri"/>
              </a:rPr>
              <a:t>com maior </a:t>
            </a:r>
            <a:r>
              <a:rPr sz="1900" spc="5" dirty="0">
                <a:latin typeface="Calibri"/>
                <a:cs typeface="Calibri"/>
              </a:rPr>
              <a:t>porcentagem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nascimentos </a:t>
            </a:r>
            <a:r>
              <a:rPr sz="1900" spc="15" dirty="0">
                <a:latin typeface="Calibri"/>
                <a:cs typeface="Calibri"/>
              </a:rPr>
              <a:t> poderiam </a:t>
            </a:r>
            <a:r>
              <a:rPr sz="1900" spc="10" dirty="0">
                <a:latin typeface="Calibri"/>
                <a:cs typeface="Calibri"/>
              </a:rPr>
              <a:t>ser </a:t>
            </a:r>
            <a:r>
              <a:rPr sz="1900" spc="5" dirty="0">
                <a:latin typeface="Calibri"/>
                <a:cs typeface="Calibri"/>
              </a:rPr>
              <a:t>atribuídos </a:t>
            </a:r>
            <a:r>
              <a:rPr sz="1900" spc="15" dirty="0">
                <a:latin typeface="Calibri"/>
                <a:cs typeface="Calibri"/>
              </a:rPr>
              <a:t>a </a:t>
            </a:r>
            <a:r>
              <a:rPr sz="1900" spc="20" dirty="0">
                <a:latin typeface="Calibri"/>
                <a:cs typeface="Calibri"/>
              </a:rPr>
              <a:t>uma </a:t>
            </a:r>
            <a:r>
              <a:rPr sz="1900" spc="10" dirty="0">
                <a:latin typeface="Calibri"/>
                <a:cs typeface="Calibri"/>
              </a:rPr>
              <a:t>cor </a:t>
            </a:r>
            <a:r>
              <a:rPr sz="1900" spc="5" dirty="0">
                <a:latin typeface="Calibri"/>
                <a:cs typeface="Calibri"/>
              </a:rPr>
              <a:t>escura, enquanto </a:t>
            </a:r>
            <a:r>
              <a:rPr sz="1900" spc="15" dirty="0">
                <a:latin typeface="Calibri"/>
                <a:cs typeface="Calibri"/>
              </a:rPr>
              <a:t>os </a:t>
            </a:r>
            <a:r>
              <a:rPr sz="1900" spc="10" dirty="0">
                <a:latin typeface="Calibri"/>
                <a:cs typeface="Calibri"/>
              </a:rPr>
              <a:t>municípios </a:t>
            </a:r>
            <a:r>
              <a:rPr sz="1900" spc="15" dirty="0">
                <a:latin typeface="Calibri"/>
                <a:cs typeface="Calibri"/>
              </a:rPr>
              <a:t>com </a:t>
            </a:r>
            <a:r>
              <a:rPr sz="1900" spc="-5" dirty="0">
                <a:latin typeface="Calibri"/>
                <a:cs typeface="Calibri"/>
              </a:rPr>
              <a:t>taxas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natalidade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baixas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poderiam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ser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identificados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por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clara.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76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358394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15" dirty="0">
                <a:solidFill>
                  <a:srgbClr val="000000"/>
                </a:solidFill>
              </a:rPr>
              <a:t>Mapas</a:t>
            </a:r>
            <a:r>
              <a:rPr sz="4700" spc="-90" dirty="0">
                <a:solidFill>
                  <a:srgbClr val="000000"/>
                </a:solidFill>
              </a:rPr>
              <a:t> </a:t>
            </a:r>
            <a:r>
              <a:rPr sz="4700" spc="-5" dirty="0">
                <a:solidFill>
                  <a:srgbClr val="000000"/>
                </a:solidFill>
              </a:rPr>
              <a:t>de</a:t>
            </a:r>
            <a:r>
              <a:rPr sz="4700" spc="-25" dirty="0">
                <a:solidFill>
                  <a:srgbClr val="000000"/>
                </a:solidFill>
              </a:rPr>
              <a:t> </a:t>
            </a:r>
            <a:r>
              <a:rPr sz="4700" spc="-35" dirty="0">
                <a:solidFill>
                  <a:srgbClr val="000000"/>
                </a:solidFill>
              </a:rPr>
              <a:t>área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81" y="2476034"/>
            <a:ext cx="8957310" cy="3665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5080" indent="-201295">
              <a:lnSpc>
                <a:spcPct val="101600"/>
              </a:lnSpc>
              <a:spcBef>
                <a:spcPts val="9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mapas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isopléticos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não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dependem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uma</a:t>
            </a:r>
            <a:r>
              <a:rPr sz="1900" dirty="0">
                <a:latin typeface="Calibri"/>
                <a:cs typeface="Calibri"/>
              </a:rPr>
              <a:t> área </a:t>
            </a:r>
            <a:r>
              <a:rPr sz="1900" spc="5" dirty="0">
                <a:latin typeface="Calibri"/>
                <a:cs typeface="Calibri"/>
              </a:rPr>
              <a:t>definida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como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os mapas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coropléticos.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Eles sobrepõem </a:t>
            </a:r>
            <a:r>
              <a:rPr sz="1900" spc="5" dirty="0">
                <a:latin typeface="Calibri"/>
                <a:cs typeface="Calibri"/>
              </a:rPr>
              <a:t>os </a:t>
            </a:r>
            <a:r>
              <a:rPr sz="1900" spc="10" dirty="0">
                <a:latin typeface="Calibri"/>
                <a:cs typeface="Calibri"/>
              </a:rPr>
              <a:t>dados </a:t>
            </a:r>
            <a:r>
              <a:rPr sz="1900" spc="20" dirty="0">
                <a:latin typeface="Calibri"/>
                <a:cs typeface="Calibri"/>
              </a:rPr>
              <a:t>em um </a:t>
            </a:r>
            <a:r>
              <a:rPr sz="1900" spc="15" dirty="0">
                <a:latin typeface="Calibri"/>
                <a:cs typeface="Calibri"/>
              </a:rPr>
              <a:t>mapa </a:t>
            </a:r>
            <a:r>
              <a:rPr sz="1900" spc="10" dirty="0">
                <a:latin typeface="Calibri"/>
                <a:cs typeface="Calibri"/>
              </a:rPr>
              <a:t>seguindo </a:t>
            </a:r>
            <a:r>
              <a:rPr sz="1900" spc="5" dirty="0">
                <a:latin typeface="Calibri"/>
                <a:cs typeface="Calibri"/>
              </a:rPr>
              <a:t>contornos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5" dirty="0">
                <a:latin typeface="Calibri"/>
                <a:cs typeface="Calibri"/>
              </a:rPr>
              <a:t>áreas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interesse 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independentemente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limites </a:t>
            </a:r>
            <a:r>
              <a:rPr sz="1900" spc="15" dirty="0">
                <a:latin typeface="Calibri"/>
                <a:cs typeface="Calibri"/>
              </a:rPr>
              <a:t>e </a:t>
            </a:r>
            <a:r>
              <a:rPr sz="1900" spc="-5" dirty="0">
                <a:latin typeface="Calibri"/>
                <a:cs typeface="Calibri"/>
              </a:rPr>
              <a:t>fronteiras </a:t>
            </a:r>
            <a:r>
              <a:rPr sz="1900" spc="5" dirty="0">
                <a:latin typeface="Calibri"/>
                <a:cs typeface="Calibri"/>
              </a:rPr>
              <a:t>arbitrárias. </a:t>
            </a:r>
            <a:r>
              <a:rPr sz="1900" spc="20" dirty="0">
                <a:latin typeface="Calibri"/>
                <a:cs typeface="Calibri"/>
              </a:rPr>
              <a:t>Os </a:t>
            </a:r>
            <a:r>
              <a:rPr sz="1900" spc="10" dirty="0">
                <a:latin typeface="Calibri"/>
                <a:cs typeface="Calibri"/>
              </a:rPr>
              <a:t>mapas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dirty="0">
                <a:latin typeface="Calibri"/>
                <a:cs typeface="Calibri"/>
              </a:rPr>
              <a:t>radar </a:t>
            </a:r>
            <a:r>
              <a:rPr sz="1900" spc="15" dirty="0">
                <a:latin typeface="Calibri"/>
                <a:cs typeface="Calibri"/>
              </a:rPr>
              <a:t>usados </a:t>
            </a:r>
            <a:r>
              <a:rPr sz="1900" spc="20" dirty="0">
                <a:latin typeface="Calibri"/>
                <a:cs typeface="Calibri"/>
              </a:rPr>
              <a:t>em 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meteorologia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são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dos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exemplos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mais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vistos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mapa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área </a:t>
            </a:r>
            <a:r>
              <a:rPr sz="1900" spc="5" dirty="0">
                <a:latin typeface="Calibri"/>
                <a:cs typeface="Calibri"/>
              </a:rPr>
              <a:t>isopleta.</a:t>
            </a:r>
            <a:endParaRPr sz="1900">
              <a:latin typeface="Calibri"/>
              <a:cs typeface="Calibri"/>
            </a:endParaRPr>
          </a:p>
          <a:p>
            <a:pPr marL="213360" marR="72390" indent="-201295">
              <a:lnSpc>
                <a:spcPct val="101499"/>
              </a:lnSpc>
              <a:spcBef>
                <a:spcPts val="875"/>
              </a:spcBef>
              <a:buSzPct val="94736"/>
              <a:buFont typeface="Wingdings"/>
              <a:buChar char=""/>
              <a:tabLst>
                <a:tab pos="213995" algn="l"/>
              </a:tabLst>
            </a:pPr>
            <a:r>
              <a:rPr sz="1900" spc="10" dirty="0">
                <a:latin typeface="Calibri"/>
                <a:cs typeface="Calibri"/>
              </a:rPr>
              <a:t>Os mapas isopléticos </a:t>
            </a:r>
            <a:r>
              <a:rPr sz="1900" spc="15" dirty="0">
                <a:latin typeface="Calibri"/>
                <a:cs typeface="Calibri"/>
              </a:rPr>
              <a:t>dependem </a:t>
            </a:r>
            <a:r>
              <a:rPr sz="1900" dirty="0">
                <a:latin typeface="Calibri"/>
                <a:cs typeface="Calibri"/>
              </a:rPr>
              <a:t>estritamente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dados </a:t>
            </a:r>
            <a:r>
              <a:rPr sz="1900" spc="5" dirty="0">
                <a:latin typeface="Calibri"/>
                <a:cs typeface="Calibri"/>
              </a:rPr>
              <a:t>contínuos. </a:t>
            </a:r>
            <a:r>
              <a:rPr sz="1900" spc="15" dirty="0">
                <a:latin typeface="Calibri"/>
                <a:cs typeface="Calibri"/>
              </a:rPr>
              <a:t>As </a:t>
            </a:r>
            <a:r>
              <a:rPr sz="1900" spc="10" dirty="0">
                <a:latin typeface="Calibri"/>
                <a:cs typeface="Calibri"/>
              </a:rPr>
              <a:t>isolinhas, </a:t>
            </a:r>
            <a:r>
              <a:rPr sz="1900" spc="15" dirty="0">
                <a:latin typeface="Calibri"/>
                <a:cs typeface="Calibri"/>
              </a:rPr>
              <a:t>ou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limites, </a:t>
            </a:r>
            <a:r>
              <a:rPr sz="1900" spc="15" dirty="0">
                <a:latin typeface="Calibri"/>
                <a:cs typeface="Calibri"/>
              </a:rPr>
              <a:t>que </a:t>
            </a:r>
            <a:r>
              <a:rPr sz="1900" spc="5" dirty="0">
                <a:latin typeface="Calibri"/>
                <a:cs typeface="Calibri"/>
              </a:rPr>
              <a:t>aparecem </a:t>
            </a:r>
            <a:r>
              <a:rPr sz="1900" spc="20" dirty="0">
                <a:latin typeface="Calibri"/>
                <a:cs typeface="Calibri"/>
              </a:rPr>
              <a:t>em um </a:t>
            </a:r>
            <a:r>
              <a:rPr sz="1900" spc="10" dirty="0">
                <a:latin typeface="Calibri"/>
                <a:cs typeface="Calibri"/>
              </a:rPr>
              <a:t>mapa </a:t>
            </a:r>
            <a:r>
              <a:rPr sz="1900" spc="5" dirty="0">
                <a:latin typeface="Calibri"/>
                <a:cs typeface="Calibri"/>
              </a:rPr>
              <a:t>conectam pontos de </a:t>
            </a:r>
            <a:r>
              <a:rPr sz="1900" spc="15" dirty="0">
                <a:latin typeface="Calibri"/>
                <a:cs typeface="Calibri"/>
              </a:rPr>
              <a:t>dados </a:t>
            </a:r>
            <a:r>
              <a:rPr sz="1900" spc="10" dirty="0">
                <a:latin typeface="Calibri"/>
                <a:cs typeface="Calibri"/>
              </a:rPr>
              <a:t>usando </a:t>
            </a:r>
            <a:r>
              <a:rPr sz="1900" spc="15" dirty="0">
                <a:latin typeface="Calibri"/>
                <a:cs typeface="Calibri"/>
              </a:rPr>
              <a:t>a mesma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medida. Isso </a:t>
            </a:r>
            <a:r>
              <a:rPr sz="1900" spc="5" dirty="0">
                <a:latin typeface="Calibri"/>
                <a:cs typeface="Calibri"/>
              </a:rPr>
              <a:t>significa </a:t>
            </a:r>
            <a:r>
              <a:rPr sz="1900" spc="10" dirty="0">
                <a:latin typeface="Calibri"/>
                <a:cs typeface="Calibri"/>
              </a:rPr>
              <a:t>que as </a:t>
            </a:r>
            <a:r>
              <a:rPr sz="1900" spc="5" dirty="0">
                <a:latin typeface="Calibri"/>
                <a:cs typeface="Calibri"/>
              </a:rPr>
              <a:t>isolinhas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5" dirty="0">
                <a:latin typeface="Calibri"/>
                <a:cs typeface="Calibri"/>
              </a:rPr>
              <a:t>igual valor </a:t>
            </a:r>
            <a:r>
              <a:rPr sz="1900" spc="10" dirty="0">
                <a:latin typeface="Calibri"/>
                <a:cs typeface="Calibri"/>
              </a:rPr>
              <a:t>aparecem em um </a:t>
            </a:r>
            <a:r>
              <a:rPr sz="1900" spc="15" dirty="0">
                <a:latin typeface="Calibri"/>
                <a:cs typeface="Calibri"/>
              </a:rPr>
              <a:t>mapa </a:t>
            </a:r>
            <a:r>
              <a:rPr sz="1900" spc="5" dirty="0">
                <a:latin typeface="Calibri"/>
                <a:cs typeface="Calibri"/>
              </a:rPr>
              <a:t>isoplétrico </a:t>
            </a:r>
            <a:r>
              <a:rPr sz="1900" spc="10" dirty="0">
                <a:latin typeface="Calibri"/>
                <a:cs typeface="Calibri"/>
              </a:rPr>
              <a:t> com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valores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lado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sendo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maiores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que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os </a:t>
            </a:r>
            <a:r>
              <a:rPr sz="1900" dirty="0">
                <a:latin typeface="Calibri"/>
                <a:cs typeface="Calibri"/>
              </a:rPr>
              <a:t>valores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do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outro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lado.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A mesma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cor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é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usada </a:t>
            </a:r>
            <a:r>
              <a:rPr sz="1900" spc="5" dirty="0">
                <a:latin typeface="Calibri"/>
                <a:cs typeface="Calibri"/>
              </a:rPr>
              <a:t>para preencher </a:t>
            </a:r>
            <a:r>
              <a:rPr sz="1900" spc="20" dirty="0">
                <a:latin typeface="Calibri"/>
                <a:cs typeface="Calibri"/>
              </a:rPr>
              <a:t>uma </a:t>
            </a:r>
            <a:r>
              <a:rPr sz="1900" dirty="0">
                <a:latin typeface="Calibri"/>
                <a:cs typeface="Calibri"/>
              </a:rPr>
              <a:t>área </a:t>
            </a:r>
            <a:r>
              <a:rPr sz="1900" spc="10" dirty="0">
                <a:latin typeface="Calibri"/>
                <a:cs typeface="Calibri"/>
              </a:rPr>
              <a:t>quando </a:t>
            </a:r>
            <a:r>
              <a:rPr sz="1900" spc="5" dirty="0">
                <a:latin typeface="Calibri"/>
                <a:cs typeface="Calibri"/>
              </a:rPr>
              <a:t>seus intervalos </a:t>
            </a:r>
            <a:r>
              <a:rPr sz="1900" spc="15" dirty="0">
                <a:latin typeface="Calibri"/>
                <a:cs typeface="Calibri"/>
              </a:rPr>
              <a:t>possuem </a:t>
            </a:r>
            <a:r>
              <a:rPr sz="1900" spc="10" dirty="0">
                <a:latin typeface="Calibri"/>
                <a:cs typeface="Calibri"/>
              </a:rPr>
              <a:t>um </a:t>
            </a:r>
            <a:r>
              <a:rPr sz="1900" spc="5" dirty="0">
                <a:latin typeface="Calibri"/>
                <a:cs typeface="Calibri"/>
              </a:rPr>
              <a:t>valor semelhante.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Os mapas isopléticos são semelhantes </a:t>
            </a:r>
            <a:r>
              <a:rPr sz="1900" spc="15" dirty="0">
                <a:latin typeface="Calibri"/>
                <a:cs typeface="Calibri"/>
              </a:rPr>
              <a:t>aos mapas </a:t>
            </a:r>
            <a:r>
              <a:rPr sz="1900" spc="5" dirty="0">
                <a:latin typeface="Calibri"/>
                <a:cs typeface="Calibri"/>
              </a:rPr>
              <a:t>coropléticos, </a:t>
            </a:r>
            <a:r>
              <a:rPr sz="1900" spc="10" dirty="0">
                <a:latin typeface="Calibri"/>
                <a:cs typeface="Calibri"/>
              </a:rPr>
              <a:t>pois </a:t>
            </a:r>
            <a:r>
              <a:rPr sz="1900" spc="5" dirty="0">
                <a:latin typeface="Calibri"/>
                <a:cs typeface="Calibri"/>
              </a:rPr>
              <a:t>colorem </a:t>
            </a:r>
            <a:r>
              <a:rPr sz="1900" spc="10" dirty="0">
                <a:latin typeface="Calibri"/>
                <a:cs typeface="Calibri"/>
              </a:rPr>
              <a:t>as </a:t>
            </a:r>
            <a:r>
              <a:rPr sz="1900" spc="5" dirty="0">
                <a:latin typeface="Calibri"/>
                <a:cs typeface="Calibri"/>
              </a:rPr>
              <a:t>áreas 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entre </a:t>
            </a:r>
            <a:r>
              <a:rPr sz="1900" spc="10" dirty="0">
                <a:latin typeface="Calibri"/>
                <a:cs typeface="Calibri"/>
              </a:rPr>
              <a:t>isolinhas. </a:t>
            </a:r>
            <a:r>
              <a:rPr sz="1900" spc="-5" dirty="0">
                <a:latin typeface="Calibri"/>
                <a:cs typeface="Calibri"/>
              </a:rPr>
              <a:t>Este </a:t>
            </a:r>
            <a:r>
              <a:rPr sz="1900" spc="10" dirty="0">
                <a:latin typeface="Calibri"/>
                <a:cs typeface="Calibri"/>
              </a:rPr>
              <a:t>tipo </a:t>
            </a:r>
            <a:r>
              <a:rPr sz="1900" spc="15" dirty="0">
                <a:latin typeface="Calibri"/>
                <a:cs typeface="Calibri"/>
              </a:rPr>
              <a:t>de </a:t>
            </a:r>
            <a:r>
              <a:rPr sz="1900" spc="10" dirty="0">
                <a:latin typeface="Calibri"/>
                <a:cs typeface="Calibri"/>
              </a:rPr>
              <a:t>mapa permite </a:t>
            </a:r>
            <a:r>
              <a:rPr sz="1900" spc="15" dirty="0">
                <a:latin typeface="Calibri"/>
                <a:cs typeface="Calibri"/>
              </a:rPr>
              <a:t>ao </a:t>
            </a:r>
            <a:r>
              <a:rPr sz="1900" spc="5" dirty="0">
                <a:latin typeface="Calibri"/>
                <a:cs typeface="Calibri"/>
              </a:rPr>
              <a:t>leitor ver </a:t>
            </a:r>
            <a:r>
              <a:rPr sz="1900" spc="10" dirty="0">
                <a:latin typeface="Calibri"/>
                <a:cs typeface="Calibri"/>
              </a:rPr>
              <a:t>as mudanças </a:t>
            </a:r>
            <a:r>
              <a:rPr sz="1900" spc="5" dirty="0">
                <a:latin typeface="Calibri"/>
                <a:cs typeface="Calibri"/>
              </a:rPr>
              <a:t>graduais </a:t>
            </a:r>
            <a:r>
              <a:rPr sz="1900" spc="15" dirty="0">
                <a:latin typeface="Calibri"/>
                <a:cs typeface="Calibri"/>
              </a:rPr>
              <a:t>que 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ocorrem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em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20" dirty="0">
                <a:latin typeface="Calibri"/>
                <a:cs typeface="Calibri"/>
              </a:rPr>
              <a:t>um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mapa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10" dirty="0">
                <a:latin typeface="Calibri"/>
                <a:cs typeface="Calibri"/>
              </a:rPr>
              <a:t>devido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15" dirty="0">
                <a:latin typeface="Calibri"/>
                <a:cs typeface="Calibri"/>
              </a:rPr>
              <a:t>à </a:t>
            </a:r>
            <a:r>
              <a:rPr sz="1900" spc="10" dirty="0">
                <a:latin typeface="Calibri"/>
                <a:cs typeface="Calibri"/>
              </a:rPr>
              <a:t>ausência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de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limites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estritos.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77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06" y="1305655"/>
            <a:ext cx="293116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20" dirty="0">
                <a:solidFill>
                  <a:srgbClr val="000000"/>
                </a:solidFill>
              </a:rPr>
              <a:t>Mapas</a:t>
            </a:r>
            <a:r>
              <a:rPr sz="3850" spc="-50" dirty="0">
                <a:solidFill>
                  <a:srgbClr val="000000"/>
                </a:solidFill>
              </a:rPr>
              <a:t> </a:t>
            </a:r>
            <a:r>
              <a:rPr sz="3850" spc="-35" dirty="0">
                <a:solidFill>
                  <a:srgbClr val="000000"/>
                </a:solidFill>
              </a:rPr>
              <a:t>de</a:t>
            </a:r>
            <a:r>
              <a:rPr sz="3850" spc="5" dirty="0">
                <a:solidFill>
                  <a:srgbClr val="000000"/>
                </a:solidFill>
              </a:rPr>
              <a:t> </a:t>
            </a:r>
            <a:r>
              <a:rPr sz="3850" spc="-40" dirty="0">
                <a:solidFill>
                  <a:srgbClr val="000000"/>
                </a:solidFill>
              </a:rPr>
              <a:t>área</a:t>
            </a:r>
            <a:endParaRPr sz="385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85"/>
              </a:spcBef>
            </a:pPr>
            <a:r>
              <a:rPr spc="-30" dirty="0"/>
              <a:t>Você</a:t>
            </a:r>
            <a:r>
              <a:rPr spc="-5" dirty="0"/>
              <a:t> </a:t>
            </a:r>
            <a:r>
              <a:rPr spc="-10" dirty="0"/>
              <a:t>deve</a:t>
            </a:r>
            <a:r>
              <a:rPr dirty="0"/>
              <a:t> usar </a:t>
            </a:r>
            <a:r>
              <a:rPr spc="-10" dirty="0"/>
              <a:t>um</a:t>
            </a:r>
            <a:r>
              <a:rPr spc="-25" dirty="0"/>
              <a:t> </a:t>
            </a:r>
            <a:r>
              <a:rPr dirty="0"/>
              <a:t>mapa </a:t>
            </a:r>
            <a:r>
              <a:rPr spc="-10" dirty="0"/>
              <a:t>coroplético</a:t>
            </a:r>
            <a:r>
              <a:rPr spc="-25" dirty="0"/>
              <a:t> </a:t>
            </a:r>
            <a:r>
              <a:rPr dirty="0"/>
              <a:t>se:</a:t>
            </a:r>
          </a:p>
          <a:p>
            <a:pPr marL="213360" marR="35560" indent="-201295" algn="just">
              <a:lnSpc>
                <a:spcPct val="100000"/>
              </a:lnSpc>
              <a:spcBef>
                <a:spcPts val="89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pc="-5" dirty="0"/>
              <a:t>Seus dados podem </a:t>
            </a:r>
            <a:r>
              <a:rPr spc="-10" dirty="0"/>
              <a:t>ser mostrados </a:t>
            </a:r>
            <a:r>
              <a:rPr spc="-5" dirty="0"/>
              <a:t>por </a:t>
            </a:r>
            <a:r>
              <a:rPr dirty="0"/>
              <a:t> meio de </a:t>
            </a:r>
            <a:r>
              <a:rPr spc="-15" dirty="0"/>
              <a:t>porcentagens </a:t>
            </a:r>
            <a:r>
              <a:rPr spc="-10" dirty="0"/>
              <a:t>de </a:t>
            </a:r>
            <a:r>
              <a:rPr dirty="0"/>
              <a:t>um </a:t>
            </a:r>
            <a:r>
              <a:rPr spc="-10" dirty="0"/>
              <a:t>todo </a:t>
            </a:r>
            <a:r>
              <a:rPr dirty="0"/>
              <a:t>em </a:t>
            </a:r>
            <a:r>
              <a:rPr spc="-459" dirty="0"/>
              <a:t> </a:t>
            </a:r>
            <a:r>
              <a:rPr dirty="0"/>
              <a:t>um</a:t>
            </a:r>
            <a:r>
              <a:rPr spc="-20" dirty="0"/>
              <a:t> </a:t>
            </a:r>
            <a:r>
              <a:rPr spc="-5" dirty="0"/>
              <a:t>mapa</a:t>
            </a:r>
          </a:p>
          <a:p>
            <a:pPr marL="213360" marR="290195" indent="-201295">
              <a:lnSpc>
                <a:spcPct val="100000"/>
              </a:lnSpc>
              <a:spcBef>
                <a:spcPts val="88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pc="-5" dirty="0"/>
              <a:t>Seus dados podem</a:t>
            </a:r>
            <a:r>
              <a:rPr spc="25" dirty="0"/>
              <a:t> </a:t>
            </a:r>
            <a:r>
              <a:rPr spc="-10" dirty="0"/>
              <a:t>ser</a:t>
            </a:r>
            <a:r>
              <a:rPr dirty="0"/>
              <a:t> </a:t>
            </a:r>
            <a:r>
              <a:rPr spc="-5" dirty="0"/>
              <a:t>divididos</a:t>
            </a:r>
            <a:r>
              <a:rPr spc="20" dirty="0"/>
              <a:t> </a:t>
            </a:r>
            <a:r>
              <a:rPr spc="-10" dirty="0"/>
              <a:t>em </a:t>
            </a:r>
            <a:r>
              <a:rPr spc="-459" dirty="0"/>
              <a:t> </a:t>
            </a:r>
            <a:r>
              <a:rPr spc="-10" dirty="0"/>
              <a:t>intervalos</a:t>
            </a:r>
          </a:p>
          <a:p>
            <a:pPr marL="213360" marR="535305" indent="-201295">
              <a:lnSpc>
                <a:spcPct val="100000"/>
              </a:lnSpc>
              <a:spcBef>
                <a:spcPts val="89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pc="-5" dirty="0"/>
              <a:t>Seus</a:t>
            </a:r>
            <a:r>
              <a:rPr spc="-10" dirty="0"/>
              <a:t> </a:t>
            </a:r>
            <a:r>
              <a:rPr spc="-5" dirty="0"/>
              <a:t>dados </a:t>
            </a:r>
            <a:r>
              <a:rPr spc="-15" dirty="0"/>
              <a:t>mostram</a:t>
            </a:r>
            <a:r>
              <a:rPr dirty="0"/>
              <a:t> </a:t>
            </a:r>
            <a:r>
              <a:rPr spc="-5" dirty="0"/>
              <a:t>apenas </a:t>
            </a:r>
            <a:r>
              <a:rPr dirty="0"/>
              <a:t>uma </a:t>
            </a:r>
            <a:r>
              <a:rPr spc="-459" dirty="0"/>
              <a:t> </a:t>
            </a:r>
            <a:r>
              <a:rPr spc="-15" dirty="0"/>
              <a:t>variável</a:t>
            </a:r>
          </a:p>
          <a:p>
            <a:pPr marL="213360" marR="637540" indent="-201295">
              <a:lnSpc>
                <a:spcPct val="100000"/>
              </a:lnSpc>
              <a:spcBef>
                <a:spcPts val="88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pc="-5" dirty="0"/>
              <a:t>Os</a:t>
            </a:r>
            <a:r>
              <a:rPr dirty="0"/>
              <a:t> </a:t>
            </a:r>
            <a:r>
              <a:rPr spc="-5" dirty="0"/>
              <a:t>usuários</a:t>
            </a:r>
            <a:r>
              <a:rPr spc="20" dirty="0"/>
              <a:t> </a:t>
            </a:r>
            <a:r>
              <a:rPr spc="-5" dirty="0"/>
              <a:t>não</a:t>
            </a:r>
            <a:r>
              <a:rPr spc="5" dirty="0"/>
              <a:t> </a:t>
            </a:r>
            <a:r>
              <a:rPr spc="-10" dirty="0"/>
              <a:t>precisam</a:t>
            </a:r>
            <a:r>
              <a:rPr spc="-20" dirty="0"/>
              <a:t> </a:t>
            </a:r>
            <a:r>
              <a:rPr spc="-10" dirty="0"/>
              <a:t>ver </a:t>
            </a:r>
            <a:r>
              <a:rPr spc="-5" dirty="0"/>
              <a:t> </a:t>
            </a:r>
            <a:r>
              <a:rPr spc="-10" dirty="0"/>
              <a:t>números</a:t>
            </a:r>
            <a:r>
              <a:rPr spc="-5" dirty="0"/>
              <a:t> </a:t>
            </a:r>
            <a:r>
              <a:rPr spc="-10" dirty="0"/>
              <a:t>ou</a:t>
            </a:r>
            <a:r>
              <a:rPr spc="5" dirty="0"/>
              <a:t> </a:t>
            </a:r>
            <a:r>
              <a:rPr spc="-15" dirty="0"/>
              <a:t>variáveis</a:t>
            </a:r>
            <a:r>
              <a:rPr spc="15" dirty="0"/>
              <a:t> </a:t>
            </a:r>
            <a:r>
              <a:rPr spc="-5" dirty="0"/>
              <a:t>específicas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9769" y="2271902"/>
            <a:ext cx="4384040" cy="196405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100" spc="-30" dirty="0">
                <a:latin typeface="Calibri"/>
                <a:cs typeface="Calibri"/>
              </a:rPr>
              <a:t>Você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deve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usar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mapa </a:t>
            </a:r>
            <a:r>
              <a:rPr sz="2100" spc="-10" dirty="0">
                <a:latin typeface="Calibri"/>
                <a:cs typeface="Calibri"/>
              </a:rPr>
              <a:t>isoplético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se:</a:t>
            </a:r>
            <a:endParaRPr sz="2100">
              <a:latin typeface="Calibri"/>
              <a:cs typeface="Calibri"/>
            </a:endParaRPr>
          </a:p>
          <a:p>
            <a:pPr marL="213360" marR="173990" indent="-201295">
              <a:lnSpc>
                <a:spcPct val="100000"/>
              </a:lnSpc>
              <a:spcBef>
                <a:spcPts val="89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Seus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não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estão </a:t>
            </a:r>
            <a:r>
              <a:rPr sz="2100" spc="-5" dirty="0">
                <a:latin typeface="Calibri"/>
                <a:cs typeface="Calibri"/>
              </a:rPr>
              <a:t>vinculados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por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localização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ou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população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100499"/>
              </a:lnSpc>
              <a:spcBef>
                <a:spcPts val="86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latin typeface="Calibri"/>
                <a:cs typeface="Calibri"/>
              </a:rPr>
              <a:t>Seus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dados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não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precisam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mostrados</a:t>
            </a:r>
            <a:r>
              <a:rPr sz="2100" dirty="0">
                <a:latin typeface="Calibri"/>
                <a:cs typeface="Calibri"/>
              </a:rPr>
              <a:t> em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proporções</a:t>
            </a:r>
            <a:r>
              <a:rPr sz="2100" dirty="0">
                <a:latin typeface="Calibri"/>
                <a:cs typeface="Calibri"/>
              </a:rPr>
              <a:t> de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um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todo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71" y="1276641"/>
            <a:ext cx="3480435" cy="12954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740"/>
              </a:lnSpc>
              <a:spcBef>
                <a:spcPts val="685"/>
              </a:spcBef>
            </a:pPr>
            <a:r>
              <a:rPr sz="4350" spc="-30" dirty="0">
                <a:solidFill>
                  <a:srgbClr val="000000"/>
                </a:solidFill>
              </a:rPr>
              <a:t>Exemplo</a:t>
            </a:r>
            <a:r>
              <a:rPr sz="4350" spc="-70" dirty="0">
                <a:solidFill>
                  <a:srgbClr val="000000"/>
                </a:solidFill>
              </a:rPr>
              <a:t> </a:t>
            </a:r>
            <a:r>
              <a:rPr sz="4350" spc="15" dirty="0">
                <a:solidFill>
                  <a:srgbClr val="000000"/>
                </a:solidFill>
              </a:rPr>
              <a:t>de</a:t>
            </a:r>
            <a:r>
              <a:rPr sz="4350" spc="-35" dirty="0">
                <a:solidFill>
                  <a:srgbClr val="000000"/>
                </a:solidFill>
              </a:rPr>
              <a:t> </a:t>
            </a:r>
            <a:r>
              <a:rPr sz="4350" spc="-15" dirty="0">
                <a:solidFill>
                  <a:srgbClr val="000000"/>
                </a:solidFill>
              </a:rPr>
              <a:t>um </a:t>
            </a:r>
            <a:r>
              <a:rPr sz="4350" spc="-965" dirty="0">
                <a:solidFill>
                  <a:srgbClr val="000000"/>
                </a:solidFill>
              </a:rPr>
              <a:t> </a:t>
            </a:r>
            <a:r>
              <a:rPr sz="4350" spc="-35" dirty="0">
                <a:solidFill>
                  <a:srgbClr val="000000"/>
                </a:solidFill>
              </a:rPr>
              <a:t>coropleto</a:t>
            </a:r>
            <a:endParaRPr sz="4350"/>
          </a:p>
        </p:txBody>
      </p:sp>
      <p:grpSp>
        <p:nvGrpSpPr>
          <p:cNvPr id="3" name="object 3"/>
          <p:cNvGrpSpPr/>
          <p:nvPr/>
        </p:nvGrpSpPr>
        <p:grpSpPr>
          <a:xfrm>
            <a:off x="548640" y="2823982"/>
            <a:ext cx="2887980" cy="74295"/>
            <a:chOff x="548640" y="2823982"/>
            <a:chExt cx="2887980" cy="74295"/>
          </a:xfrm>
        </p:grpSpPr>
        <p:sp>
          <p:nvSpPr>
            <p:cNvPr id="4" name="object 4"/>
            <p:cNvSpPr/>
            <p:nvPr/>
          </p:nvSpPr>
          <p:spPr>
            <a:xfrm>
              <a:off x="565404" y="2845015"/>
              <a:ext cx="2854960" cy="34290"/>
            </a:xfrm>
            <a:custGeom>
              <a:avLst/>
              <a:gdLst/>
              <a:ahLst/>
              <a:cxnLst/>
              <a:rect l="l" t="t" r="r" b="b"/>
              <a:pathLst>
                <a:path w="2854960" h="34289">
                  <a:moveTo>
                    <a:pt x="2485287" y="33717"/>
                  </a:moveTo>
                  <a:lnTo>
                    <a:pt x="2427356" y="33662"/>
                  </a:lnTo>
                  <a:lnTo>
                    <a:pt x="2373196" y="32343"/>
                  </a:lnTo>
                  <a:lnTo>
                    <a:pt x="2324498" y="29451"/>
                  </a:lnTo>
                  <a:lnTo>
                    <a:pt x="2282951" y="24676"/>
                  </a:lnTo>
                  <a:lnTo>
                    <a:pt x="2247081" y="20223"/>
                  </a:lnTo>
                  <a:lnTo>
                    <a:pt x="2207443" y="17374"/>
                  </a:lnTo>
                  <a:lnTo>
                    <a:pt x="2164270" y="15889"/>
                  </a:lnTo>
                  <a:lnTo>
                    <a:pt x="2117795" y="15532"/>
                  </a:lnTo>
                  <a:lnTo>
                    <a:pt x="2068251" y="16064"/>
                  </a:lnTo>
                  <a:lnTo>
                    <a:pt x="2015870" y="17247"/>
                  </a:lnTo>
                  <a:lnTo>
                    <a:pt x="1844039" y="22319"/>
                  </a:lnTo>
                  <a:lnTo>
                    <a:pt x="1782642" y="23724"/>
                  </a:lnTo>
                  <a:lnTo>
                    <a:pt x="1719572" y="24589"/>
                  </a:lnTo>
                  <a:lnTo>
                    <a:pt x="1655063" y="24676"/>
                  </a:lnTo>
                  <a:lnTo>
                    <a:pt x="1583228" y="24429"/>
                  </a:lnTo>
                  <a:lnTo>
                    <a:pt x="1522585" y="23798"/>
                  </a:lnTo>
                  <a:lnTo>
                    <a:pt x="1385315" y="21247"/>
                  </a:lnTo>
                  <a:lnTo>
                    <a:pt x="1346947" y="20726"/>
                  </a:lnTo>
                  <a:lnTo>
                    <a:pt x="1308524" y="20644"/>
                  </a:lnTo>
                  <a:lnTo>
                    <a:pt x="1267797" y="21165"/>
                  </a:lnTo>
                  <a:lnTo>
                    <a:pt x="1222516" y="22454"/>
                  </a:lnTo>
                  <a:lnTo>
                    <a:pt x="1120710" y="26909"/>
                  </a:lnTo>
                  <a:lnTo>
                    <a:pt x="1073880" y="27953"/>
                  </a:lnTo>
                  <a:lnTo>
                    <a:pt x="1028830" y="28056"/>
                  </a:lnTo>
                  <a:lnTo>
                    <a:pt x="984446" y="27465"/>
                  </a:lnTo>
                  <a:lnTo>
                    <a:pt x="844164" y="24003"/>
                  </a:lnTo>
                  <a:lnTo>
                    <a:pt x="791316" y="23110"/>
                  </a:lnTo>
                  <a:lnTo>
                    <a:pt x="733570" y="22759"/>
                  </a:lnTo>
                  <a:lnTo>
                    <a:pt x="669813" y="23199"/>
                  </a:lnTo>
                  <a:lnTo>
                    <a:pt x="598932" y="24676"/>
                  </a:lnTo>
                  <a:lnTo>
                    <a:pt x="532839" y="26248"/>
                  </a:lnTo>
                  <a:lnTo>
                    <a:pt x="471381" y="27216"/>
                  </a:lnTo>
                  <a:lnTo>
                    <a:pt x="414051" y="27676"/>
                  </a:lnTo>
                  <a:lnTo>
                    <a:pt x="360341" y="27724"/>
                  </a:lnTo>
                  <a:lnTo>
                    <a:pt x="309742" y="27454"/>
                  </a:lnTo>
                  <a:lnTo>
                    <a:pt x="128301" y="25105"/>
                  </a:lnTo>
                  <a:lnTo>
                    <a:pt x="85640" y="24676"/>
                  </a:lnTo>
                  <a:lnTo>
                    <a:pt x="43042" y="24501"/>
                  </a:lnTo>
                  <a:lnTo>
                    <a:pt x="0" y="24676"/>
                  </a:lnTo>
                  <a:lnTo>
                    <a:pt x="0" y="9436"/>
                  </a:lnTo>
                  <a:lnTo>
                    <a:pt x="65294" y="13386"/>
                  </a:lnTo>
                  <a:lnTo>
                    <a:pt x="122593" y="16176"/>
                  </a:lnTo>
                  <a:lnTo>
                    <a:pt x="173495" y="17927"/>
                  </a:lnTo>
                  <a:lnTo>
                    <a:pt x="219602" y="18766"/>
                  </a:lnTo>
                  <a:lnTo>
                    <a:pt x="262515" y="18814"/>
                  </a:lnTo>
                  <a:lnTo>
                    <a:pt x="303833" y="18195"/>
                  </a:lnTo>
                  <a:lnTo>
                    <a:pt x="345159" y="17034"/>
                  </a:lnTo>
                  <a:lnTo>
                    <a:pt x="485183" y="11531"/>
                  </a:lnTo>
                  <a:lnTo>
                    <a:pt x="603845" y="7132"/>
                  </a:lnTo>
                  <a:lnTo>
                    <a:pt x="700991" y="2907"/>
                  </a:lnTo>
                  <a:lnTo>
                    <a:pt x="741663" y="1316"/>
                  </a:lnTo>
                  <a:lnTo>
                    <a:pt x="780287" y="292"/>
                  </a:lnTo>
                  <a:lnTo>
                    <a:pt x="819277" y="0"/>
                  </a:lnTo>
                  <a:lnTo>
                    <a:pt x="861047" y="603"/>
                  </a:lnTo>
                  <a:lnTo>
                    <a:pt x="908011" y="2267"/>
                  </a:lnTo>
                  <a:lnTo>
                    <a:pt x="962582" y="5157"/>
                  </a:lnTo>
                  <a:lnTo>
                    <a:pt x="1027175" y="9436"/>
                  </a:lnTo>
                  <a:lnTo>
                    <a:pt x="1086417" y="13132"/>
                  </a:lnTo>
                  <a:lnTo>
                    <a:pt x="1146393" y="15892"/>
                  </a:lnTo>
                  <a:lnTo>
                    <a:pt x="1206507" y="17794"/>
                  </a:lnTo>
                  <a:lnTo>
                    <a:pt x="1266161" y="18919"/>
                  </a:lnTo>
                  <a:lnTo>
                    <a:pt x="1324757" y="19345"/>
                  </a:lnTo>
                  <a:lnTo>
                    <a:pt x="1381696" y="19152"/>
                  </a:lnTo>
                  <a:lnTo>
                    <a:pt x="1436381" y="18419"/>
                  </a:lnTo>
                  <a:lnTo>
                    <a:pt x="1488214" y="17225"/>
                  </a:lnTo>
                  <a:lnTo>
                    <a:pt x="1536596" y="15651"/>
                  </a:lnTo>
                  <a:lnTo>
                    <a:pt x="1580931" y="13775"/>
                  </a:lnTo>
                  <a:lnTo>
                    <a:pt x="1620619" y="11677"/>
                  </a:lnTo>
                  <a:lnTo>
                    <a:pt x="1655063" y="9436"/>
                  </a:lnTo>
                  <a:lnTo>
                    <a:pt x="1693050" y="7787"/>
                  </a:lnTo>
                  <a:lnTo>
                    <a:pt x="1737158" y="7581"/>
                  </a:lnTo>
                  <a:lnTo>
                    <a:pt x="1786102" y="8447"/>
                  </a:lnTo>
                  <a:lnTo>
                    <a:pt x="1838598" y="10013"/>
                  </a:lnTo>
                  <a:lnTo>
                    <a:pt x="1949107" y="13764"/>
                  </a:lnTo>
                  <a:lnTo>
                    <a:pt x="2004551" y="15207"/>
                  </a:lnTo>
                  <a:lnTo>
                    <a:pt x="2058407" y="15866"/>
                  </a:lnTo>
                  <a:lnTo>
                    <a:pt x="2109392" y="15372"/>
                  </a:lnTo>
                  <a:lnTo>
                    <a:pt x="2156220" y="13352"/>
                  </a:lnTo>
                  <a:lnTo>
                    <a:pt x="2232418" y="6265"/>
                  </a:lnTo>
                  <a:lnTo>
                    <a:pt x="2271786" y="4949"/>
                  </a:lnTo>
                  <a:lnTo>
                    <a:pt x="2315183" y="5128"/>
                  </a:lnTo>
                  <a:lnTo>
                    <a:pt x="2362080" y="6439"/>
                  </a:lnTo>
                  <a:lnTo>
                    <a:pt x="2411949" y="8520"/>
                  </a:lnTo>
                  <a:lnTo>
                    <a:pt x="2518488" y="13544"/>
                  </a:lnTo>
                  <a:lnTo>
                    <a:pt x="2574100" y="15762"/>
                  </a:lnTo>
                  <a:lnTo>
                    <a:pt x="2630570" y="17302"/>
                  </a:lnTo>
                  <a:lnTo>
                    <a:pt x="2687369" y="17802"/>
                  </a:lnTo>
                  <a:lnTo>
                    <a:pt x="2743967" y="16899"/>
                  </a:lnTo>
                  <a:lnTo>
                    <a:pt x="2799838" y="14231"/>
                  </a:lnTo>
                  <a:lnTo>
                    <a:pt x="2854451" y="9436"/>
                  </a:lnTo>
                  <a:lnTo>
                    <a:pt x="2854451" y="24676"/>
                  </a:lnTo>
                  <a:lnTo>
                    <a:pt x="2817439" y="24814"/>
                  </a:lnTo>
                  <a:lnTo>
                    <a:pt x="2772368" y="25851"/>
                  </a:lnTo>
                  <a:lnTo>
                    <a:pt x="2605705" y="31271"/>
                  </a:lnTo>
                  <a:lnTo>
                    <a:pt x="2545301" y="32817"/>
                  </a:lnTo>
                  <a:lnTo>
                    <a:pt x="2485287" y="3371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404" y="2840746"/>
              <a:ext cx="2854960" cy="40640"/>
            </a:xfrm>
            <a:custGeom>
              <a:avLst/>
              <a:gdLst/>
              <a:ahLst/>
              <a:cxnLst/>
              <a:rect l="l" t="t" r="r" b="b"/>
              <a:pathLst>
                <a:path w="2854960" h="40639">
                  <a:moveTo>
                    <a:pt x="0" y="13705"/>
                  </a:moveTo>
                  <a:lnTo>
                    <a:pt x="56913" y="8862"/>
                  </a:lnTo>
                  <a:lnTo>
                    <a:pt x="112824" y="5111"/>
                  </a:lnTo>
                  <a:lnTo>
                    <a:pt x="167559" y="2411"/>
                  </a:lnTo>
                  <a:lnTo>
                    <a:pt x="220949" y="721"/>
                  </a:lnTo>
                  <a:lnTo>
                    <a:pt x="272820" y="0"/>
                  </a:lnTo>
                  <a:lnTo>
                    <a:pt x="323000" y="206"/>
                  </a:lnTo>
                  <a:lnTo>
                    <a:pt x="371320" y="1298"/>
                  </a:lnTo>
                  <a:lnTo>
                    <a:pt x="417605" y="3235"/>
                  </a:lnTo>
                  <a:lnTo>
                    <a:pt x="461686" y="5976"/>
                  </a:lnTo>
                  <a:lnTo>
                    <a:pt x="503389" y="9480"/>
                  </a:lnTo>
                  <a:lnTo>
                    <a:pt x="542543" y="13705"/>
                  </a:lnTo>
                  <a:lnTo>
                    <a:pt x="580929" y="17518"/>
                  </a:lnTo>
                  <a:lnTo>
                    <a:pt x="621402" y="19950"/>
                  </a:lnTo>
                  <a:lnTo>
                    <a:pt x="664164" y="21207"/>
                  </a:lnTo>
                  <a:lnTo>
                    <a:pt x="709412" y="21496"/>
                  </a:lnTo>
                  <a:lnTo>
                    <a:pt x="757346" y="21022"/>
                  </a:lnTo>
                  <a:lnTo>
                    <a:pt x="808166" y="19991"/>
                  </a:lnTo>
                  <a:lnTo>
                    <a:pt x="862071" y="18610"/>
                  </a:lnTo>
                  <a:lnTo>
                    <a:pt x="919259" y="17085"/>
                  </a:lnTo>
                  <a:lnTo>
                    <a:pt x="979930" y="15622"/>
                  </a:lnTo>
                  <a:lnTo>
                    <a:pt x="1044284" y="14427"/>
                  </a:lnTo>
                  <a:lnTo>
                    <a:pt x="1112520" y="13705"/>
                  </a:lnTo>
                  <a:lnTo>
                    <a:pt x="1175062" y="13560"/>
                  </a:lnTo>
                  <a:lnTo>
                    <a:pt x="1233508" y="13811"/>
                  </a:lnTo>
                  <a:lnTo>
                    <a:pt x="1288399" y="14348"/>
                  </a:lnTo>
                  <a:lnTo>
                    <a:pt x="1340273" y="15060"/>
                  </a:lnTo>
                  <a:lnTo>
                    <a:pt x="1389671" y="15835"/>
                  </a:lnTo>
                  <a:lnTo>
                    <a:pt x="1437132" y="16563"/>
                  </a:lnTo>
                  <a:lnTo>
                    <a:pt x="1483195" y="17132"/>
                  </a:lnTo>
                  <a:lnTo>
                    <a:pt x="1528402" y="17431"/>
                  </a:lnTo>
                  <a:lnTo>
                    <a:pt x="1573291" y="17349"/>
                  </a:lnTo>
                  <a:lnTo>
                    <a:pt x="1618403" y="16774"/>
                  </a:lnTo>
                  <a:lnTo>
                    <a:pt x="1664276" y="15597"/>
                  </a:lnTo>
                  <a:lnTo>
                    <a:pt x="1711451" y="13705"/>
                  </a:lnTo>
                  <a:lnTo>
                    <a:pt x="1760869" y="12017"/>
                  </a:lnTo>
                  <a:lnTo>
                    <a:pt x="1812021" y="11377"/>
                  </a:lnTo>
                  <a:lnTo>
                    <a:pt x="1864423" y="11562"/>
                  </a:lnTo>
                  <a:lnTo>
                    <a:pt x="1917587" y="12351"/>
                  </a:lnTo>
                  <a:lnTo>
                    <a:pt x="1971025" y="13520"/>
                  </a:lnTo>
                  <a:lnTo>
                    <a:pt x="2024252" y="14848"/>
                  </a:lnTo>
                  <a:lnTo>
                    <a:pt x="2076781" y="16113"/>
                  </a:lnTo>
                  <a:lnTo>
                    <a:pt x="2128124" y="17092"/>
                  </a:lnTo>
                  <a:lnTo>
                    <a:pt x="2177795" y="17563"/>
                  </a:lnTo>
                  <a:lnTo>
                    <a:pt x="2225308" y="17304"/>
                  </a:lnTo>
                  <a:lnTo>
                    <a:pt x="2270174" y="16092"/>
                  </a:lnTo>
                  <a:lnTo>
                    <a:pt x="2311908" y="13705"/>
                  </a:lnTo>
                  <a:lnTo>
                    <a:pt x="2357966" y="11060"/>
                  </a:lnTo>
                  <a:lnTo>
                    <a:pt x="2408099" y="9624"/>
                  </a:lnTo>
                  <a:lnTo>
                    <a:pt x="2461166" y="9171"/>
                  </a:lnTo>
                  <a:lnTo>
                    <a:pt x="2516025" y="9473"/>
                  </a:lnTo>
                  <a:lnTo>
                    <a:pt x="2571537" y="10305"/>
                  </a:lnTo>
                  <a:lnTo>
                    <a:pt x="2626561" y="11438"/>
                  </a:lnTo>
                  <a:lnTo>
                    <a:pt x="2679957" y="12647"/>
                  </a:lnTo>
                  <a:lnTo>
                    <a:pt x="2730585" y="13705"/>
                  </a:lnTo>
                  <a:lnTo>
                    <a:pt x="2777303" y="14385"/>
                  </a:lnTo>
                  <a:lnTo>
                    <a:pt x="2818972" y="14461"/>
                  </a:lnTo>
                  <a:lnTo>
                    <a:pt x="2854451" y="13705"/>
                  </a:lnTo>
                  <a:lnTo>
                    <a:pt x="2852927" y="21325"/>
                  </a:lnTo>
                  <a:lnTo>
                    <a:pt x="2852927" y="24373"/>
                  </a:lnTo>
                  <a:lnTo>
                    <a:pt x="2854451" y="28945"/>
                  </a:lnTo>
                  <a:lnTo>
                    <a:pt x="2813837" y="29731"/>
                  </a:lnTo>
                  <a:lnTo>
                    <a:pt x="2766137" y="29898"/>
                  </a:lnTo>
                  <a:lnTo>
                    <a:pt x="2712839" y="29588"/>
                  </a:lnTo>
                  <a:lnTo>
                    <a:pt x="2655428" y="28945"/>
                  </a:lnTo>
                  <a:lnTo>
                    <a:pt x="2595394" y="28112"/>
                  </a:lnTo>
                  <a:lnTo>
                    <a:pt x="2534221" y="27231"/>
                  </a:lnTo>
                  <a:lnTo>
                    <a:pt x="2473398" y="26445"/>
                  </a:lnTo>
                  <a:lnTo>
                    <a:pt x="2414411" y="25897"/>
                  </a:lnTo>
                  <a:lnTo>
                    <a:pt x="2358747" y="25731"/>
                  </a:lnTo>
                  <a:lnTo>
                    <a:pt x="2307893" y="26088"/>
                  </a:lnTo>
                  <a:lnTo>
                    <a:pt x="2263336" y="27112"/>
                  </a:lnTo>
                  <a:lnTo>
                    <a:pt x="2226563" y="28945"/>
                  </a:lnTo>
                  <a:lnTo>
                    <a:pt x="2191944" y="30750"/>
                  </a:lnTo>
                  <a:lnTo>
                    <a:pt x="2153701" y="31062"/>
                  </a:lnTo>
                  <a:lnTo>
                    <a:pt x="2111954" y="30231"/>
                  </a:lnTo>
                  <a:lnTo>
                    <a:pt x="2066826" y="28607"/>
                  </a:lnTo>
                  <a:lnTo>
                    <a:pt x="2018438" y="26537"/>
                  </a:lnTo>
                  <a:lnTo>
                    <a:pt x="1966912" y="24373"/>
                  </a:lnTo>
                  <a:lnTo>
                    <a:pt x="1912370" y="22463"/>
                  </a:lnTo>
                  <a:lnTo>
                    <a:pt x="1854933" y="21156"/>
                  </a:lnTo>
                  <a:lnTo>
                    <a:pt x="1794724" y="20801"/>
                  </a:lnTo>
                  <a:lnTo>
                    <a:pt x="1731863" y="21749"/>
                  </a:lnTo>
                  <a:lnTo>
                    <a:pt x="1666473" y="24347"/>
                  </a:lnTo>
                  <a:lnTo>
                    <a:pt x="1598675" y="28945"/>
                  </a:lnTo>
                  <a:lnTo>
                    <a:pt x="1528996" y="34510"/>
                  </a:lnTo>
                  <a:lnTo>
                    <a:pt x="1469045" y="38096"/>
                  </a:lnTo>
                  <a:lnTo>
                    <a:pt x="1416761" y="39992"/>
                  </a:lnTo>
                  <a:lnTo>
                    <a:pt x="1370082" y="40487"/>
                  </a:lnTo>
                  <a:lnTo>
                    <a:pt x="1326949" y="39869"/>
                  </a:lnTo>
                  <a:lnTo>
                    <a:pt x="1285299" y="38426"/>
                  </a:lnTo>
                  <a:lnTo>
                    <a:pt x="1243073" y="36447"/>
                  </a:lnTo>
                  <a:lnTo>
                    <a:pt x="1198208" y="34221"/>
                  </a:lnTo>
                  <a:lnTo>
                    <a:pt x="1148644" y="32037"/>
                  </a:lnTo>
                  <a:lnTo>
                    <a:pt x="1092320" y="30182"/>
                  </a:lnTo>
                  <a:lnTo>
                    <a:pt x="1027175" y="28945"/>
                  </a:lnTo>
                  <a:lnTo>
                    <a:pt x="988163" y="28869"/>
                  </a:lnTo>
                  <a:lnTo>
                    <a:pt x="948749" y="29069"/>
                  </a:lnTo>
                  <a:lnTo>
                    <a:pt x="908784" y="29499"/>
                  </a:lnTo>
                  <a:lnTo>
                    <a:pt x="868119" y="30116"/>
                  </a:lnTo>
                  <a:lnTo>
                    <a:pt x="826603" y="30874"/>
                  </a:lnTo>
                  <a:lnTo>
                    <a:pt x="784087" y="31730"/>
                  </a:lnTo>
                  <a:lnTo>
                    <a:pt x="740421" y="32638"/>
                  </a:lnTo>
                  <a:lnTo>
                    <a:pt x="695456" y="33554"/>
                  </a:lnTo>
                  <a:lnTo>
                    <a:pt x="649041" y="34433"/>
                  </a:lnTo>
                  <a:lnTo>
                    <a:pt x="601027" y="35232"/>
                  </a:lnTo>
                  <a:lnTo>
                    <a:pt x="551264" y="35904"/>
                  </a:lnTo>
                  <a:lnTo>
                    <a:pt x="499603" y="36407"/>
                  </a:lnTo>
                  <a:lnTo>
                    <a:pt x="445894" y="36694"/>
                  </a:lnTo>
                  <a:lnTo>
                    <a:pt x="389987" y="36722"/>
                  </a:lnTo>
                  <a:lnTo>
                    <a:pt x="331731" y="36446"/>
                  </a:lnTo>
                  <a:lnTo>
                    <a:pt x="270979" y="35821"/>
                  </a:lnTo>
                  <a:lnTo>
                    <a:pt x="207579" y="34804"/>
                  </a:lnTo>
                  <a:lnTo>
                    <a:pt x="141383" y="33348"/>
                  </a:lnTo>
                  <a:lnTo>
                    <a:pt x="72239" y="31410"/>
                  </a:lnTo>
                  <a:lnTo>
                    <a:pt x="0" y="28945"/>
                  </a:lnTo>
                  <a:lnTo>
                    <a:pt x="0" y="24373"/>
                  </a:lnTo>
                  <a:lnTo>
                    <a:pt x="0" y="19801"/>
                  </a:lnTo>
                  <a:lnTo>
                    <a:pt x="0" y="13705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2761" y="3120605"/>
            <a:ext cx="4641850" cy="2764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>
              <a:lnSpc>
                <a:spcPct val="100200"/>
              </a:lnSpc>
              <a:spcBef>
                <a:spcPts val="95"/>
              </a:spcBef>
            </a:pP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dirty="0">
                <a:latin typeface="Calibri"/>
                <a:cs typeface="Calibri"/>
              </a:rPr>
              <a:t> mapa </a:t>
            </a:r>
            <a:r>
              <a:rPr sz="1750" spc="-5" dirty="0">
                <a:latin typeface="Calibri"/>
                <a:cs typeface="Calibri"/>
              </a:rPr>
              <a:t>coroplético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segue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20" dirty="0">
                <a:latin typeface="Calibri"/>
                <a:cs typeface="Calibri"/>
              </a:rPr>
              <a:t>taxas</a:t>
            </a:r>
            <a:r>
              <a:rPr sz="1750" dirty="0">
                <a:latin typeface="Calibri"/>
                <a:cs typeface="Calibri"/>
              </a:rPr>
              <a:t> de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obesidade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por município </a:t>
            </a:r>
            <a:r>
              <a:rPr sz="1750" spc="-5" dirty="0">
                <a:latin typeface="Calibri"/>
                <a:cs typeface="Calibri"/>
              </a:rPr>
              <a:t>nos </a:t>
            </a:r>
            <a:r>
              <a:rPr sz="1750" spc="-10" dirty="0">
                <a:latin typeface="Calibri"/>
                <a:cs typeface="Calibri"/>
              </a:rPr>
              <a:t>Estados </a:t>
            </a:r>
            <a:r>
              <a:rPr sz="1750" dirty="0">
                <a:latin typeface="Calibri"/>
                <a:cs typeface="Calibri"/>
              </a:rPr>
              <a:t>Unidos. Mas em </a:t>
            </a:r>
            <a:r>
              <a:rPr sz="1750" spc="-10" dirty="0">
                <a:latin typeface="Calibri"/>
                <a:cs typeface="Calibri"/>
              </a:rPr>
              <a:t>vez </a:t>
            </a:r>
            <a:r>
              <a:rPr sz="1750" spc="-5" dirty="0">
                <a:latin typeface="Calibri"/>
                <a:cs typeface="Calibri"/>
              </a:rPr>
              <a:t>de </a:t>
            </a:r>
            <a:r>
              <a:rPr sz="1750" dirty="0">
                <a:latin typeface="Calibri"/>
                <a:cs typeface="Calibri"/>
              </a:rPr>
              <a:t> atribuir </a:t>
            </a:r>
            <a:r>
              <a:rPr sz="1750" spc="-5" dirty="0">
                <a:latin typeface="Calibri"/>
                <a:cs typeface="Calibri"/>
              </a:rPr>
              <a:t>um </a:t>
            </a:r>
            <a:r>
              <a:rPr sz="1750" spc="-10" dirty="0">
                <a:latin typeface="Calibri"/>
                <a:cs typeface="Calibri"/>
              </a:rPr>
              <a:t>novo </a:t>
            </a:r>
            <a:r>
              <a:rPr sz="1750" spc="-5" dirty="0">
                <a:latin typeface="Calibri"/>
                <a:cs typeface="Calibri"/>
              </a:rPr>
              <a:t>tom </a:t>
            </a:r>
            <a:r>
              <a:rPr sz="1750" dirty="0">
                <a:latin typeface="Calibri"/>
                <a:cs typeface="Calibri"/>
              </a:rPr>
              <a:t>de </a:t>
            </a:r>
            <a:r>
              <a:rPr sz="1750" spc="-5" dirty="0">
                <a:latin typeface="Calibri"/>
                <a:cs typeface="Calibri"/>
              </a:rPr>
              <a:t>laranja </a:t>
            </a:r>
            <a:r>
              <a:rPr sz="1750" dirty="0">
                <a:latin typeface="Calibri"/>
                <a:cs typeface="Calibri"/>
              </a:rPr>
              <a:t>a </a:t>
            </a:r>
            <a:r>
              <a:rPr sz="1750" spc="-5" dirty="0">
                <a:latin typeface="Calibri"/>
                <a:cs typeface="Calibri"/>
              </a:rPr>
              <a:t>cada </a:t>
            </a:r>
            <a:r>
              <a:rPr sz="1750" spc="-20" dirty="0">
                <a:latin typeface="Calibri"/>
                <a:cs typeface="Calibri"/>
              </a:rPr>
              <a:t>taxa 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diferente,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taxas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são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divididas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intervalos.</a:t>
            </a:r>
            <a:endParaRPr sz="1750">
              <a:latin typeface="Calibri"/>
              <a:cs typeface="Calibri"/>
            </a:endParaRPr>
          </a:p>
          <a:p>
            <a:pPr marL="213360" marR="110489" indent="-201295">
              <a:lnSpc>
                <a:spcPct val="100000"/>
              </a:lnSpc>
              <a:spcBef>
                <a:spcPts val="87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5" dirty="0">
                <a:latin typeface="Calibri"/>
                <a:cs typeface="Calibri"/>
              </a:rPr>
              <a:t>Um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tema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cores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consistente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usado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em </a:t>
            </a:r>
            <a:r>
              <a:rPr sz="1750" spc="-5" dirty="0">
                <a:latin typeface="Calibri"/>
                <a:cs typeface="Calibri"/>
              </a:rPr>
              <a:t>todo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</a:t>
            </a:r>
            <a:endParaRPr sz="1750">
              <a:latin typeface="Calibri"/>
              <a:cs typeface="Calibri"/>
            </a:endParaRPr>
          </a:p>
          <a:p>
            <a:pPr marL="213360" marR="91440" indent="-201295">
              <a:lnSpc>
                <a:spcPct val="10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As </a:t>
            </a:r>
            <a:r>
              <a:rPr sz="1750" spc="-15" dirty="0">
                <a:latin typeface="Calibri"/>
                <a:cs typeface="Calibri"/>
              </a:rPr>
              <a:t>faixas </a:t>
            </a:r>
            <a:r>
              <a:rPr sz="1750" dirty="0">
                <a:latin typeface="Calibri"/>
                <a:cs typeface="Calibri"/>
              </a:rPr>
              <a:t>dão uma ideia melhor de quais </a:t>
            </a:r>
            <a:r>
              <a:rPr sz="1750" spc="-5" dirty="0">
                <a:latin typeface="Calibri"/>
                <a:cs typeface="Calibri"/>
              </a:rPr>
              <a:t>regiões </a:t>
            </a:r>
            <a:r>
              <a:rPr sz="1750" spc="-38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sofrem</a:t>
            </a:r>
            <a:r>
              <a:rPr sz="1750" dirty="0">
                <a:latin typeface="Calibri"/>
                <a:cs typeface="Calibri"/>
              </a:rPr>
              <a:t> mais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</a:t>
            </a:r>
            <a:r>
              <a:rPr sz="1750" dirty="0">
                <a:latin typeface="Calibri"/>
                <a:cs typeface="Calibri"/>
              </a:rPr>
              <a:t> 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obesidade</a:t>
            </a:r>
            <a:endParaRPr sz="175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90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10" dirty="0">
                <a:latin typeface="Calibri"/>
                <a:cs typeface="Calibri"/>
              </a:rPr>
              <a:t>Existe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apenas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</a:t>
            </a:r>
            <a:r>
              <a:rPr sz="1750" spc="-10" dirty="0">
                <a:latin typeface="Calibri"/>
                <a:cs typeface="Calibri"/>
              </a:rPr>
              <a:t> categoria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medida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sobre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todos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7616" y="3334017"/>
            <a:ext cx="4625631" cy="249712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79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81" y="1307093"/>
            <a:ext cx="506603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000000"/>
                </a:solidFill>
              </a:rPr>
              <a:t>Exemplo</a:t>
            </a:r>
            <a:r>
              <a:rPr sz="3850" spc="-5" dirty="0">
                <a:solidFill>
                  <a:srgbClr val="000000"/>
                </a:solidFill>
              </a:rPr>
              <a:t> </a:t>
            </a:r>
            <a:r>
              <a:rPr sz="3850" spc="-15" dirty="0">
                <a:solidFill>
                  <a:srgbClr val="000000"/>
                </a:solidFill>
              </a:rPr>
              <a:t>de</a:t>
            </a:r>
            <a:r>
              <a:rPr sz="3850" spc="-10" dirty="0">
                <a:solidFill>
                  <a:srgbClr val="000000"/>
                </a:solidFill>
              </a:rPr>
              <a:t> </a:t>
            </a:r>
            <a:r>
              <a:rPr sz="3850" spc="-20" dirty="0">
                <a:solidFill>
                  <a:srgbClr val="000000"/>
                </a:solidFill>
              </a:rPr>
              <a:t>um</a:t>
            </a:r>
            <a:r>
              <a:rPr sz="3850" spc="-35" dirty="0">
                <a:solidFill>
                  <a:srgbClr val="000000"/>
                </a:solidFill>
              </a:rPr>
              <a:t> </a:t>
            </a:r>
            <a:r>
              <a:rPr sz="3850" spc="-40" dirty="0">
                <a:solidFill>
                  <a:srgbClr val="000000"/>
                </a:solidFill>
              </a:rPr>
              <a:t>coropleto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2676" y="2118008"/>
            <a:ext cx="4322445" cy="24003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890"/>
              </a:spcBef>
            </a:pPr>
            <a:r>
              <a:rPr sz="2100" b="1" spc="-5" dirty="0">
                <a:latin typeface="Calibri"/>
                <a:cs typeface="Calibri"/>
              </a:rPr>
              <a:t>MAL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EXEMPLO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100200"/>
              </a:lnSpc>
              <a:spcBef>
                <a:spcPts val="65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 </a:t>
            </a:r>
            <a:r>
              <a:rPr sz="1750" spc="-5" dirty="0">
                <a:latin typeface="Calibri"/>
                <a:cs typeface="Calibri"/>
              </a:rPr>
              <a:t>coroplético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mostra</a:t>
            </a:r>
            <a:r>
              <a:rPr sz="1750" dirty="0">
                <a:latin typeface="Calibri"/>
                <a:cs typeface="Calibri"/>
              </a:rPr>
              <a:t> as mesmas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categorias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0" dirty="0">
                <a:latin typeface="Calibri"/>
                <a:cs typeface="Calibri"/>
              </a:rPr>
              <a:t> antes,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com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uma </a:t>
            </a:r>
            <a:r>
              <a:rPr sz="1750" spc="-10" dirty="0">
                <a:latin typeface="Calibri"/>
                <a:cs typeface="Calibri"/>
              </a:rPr>
              <a:t>diferença </a:t>
            </a:r>
            <a:r>
              <a:rPr sz="1750" spc="-5" dirty="0">
                <a:latin typeface="Calibri"/>
                <a:cs typeface="Calibri"/>
              </a:rPr>
              <a:t> fundamental que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-5" dirty="0">
                <a:latin typeface="Calibri"/>
                <a:cs typeface="Calibri"/>
              </a:rPr>
              <a:t>torna </a:t>
            </a:r>
            <a:r>
              <a:rPr sz="1750" dirty="0">
                <a:latin typeface="Calibri"/>
                <a:cs typeface="Calibri"/>
              </a:rPr>
              <a:t>um mapa ruim.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Cada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número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para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cada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município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tem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uma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cor </a:t>
            </a:r>
            <a:r>
              <a:rPr sz="1750" spc="-10" dirty="0">
                <a:latin typeface="Calibri"/>
                <a:cs typeface="Calibri"/>
              </a:rPr>
              <a:t>diferente.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-5" dirty="0">
                <a:latin typeface="Calibri"/>
                <a:cs typeface="Calibri"/>
              </a:rPr>
              <a:t>grande número de 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cores/condados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impossibilita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determinação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de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padrões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ou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taxas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regionais.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8298" y="2150825"/>
            <a:ext cx="4333875" cy="19392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30"/>
              </a:spcBef>
            </a:pPr>
            <a:r>
              <a:rPr sz="2100" b="1" spc="-5" dirty="0">
                <a:latin typeface="Calibri"/>
                <a:cs typeface="Calibri"/>
              </a:rPr>
              <a:t>MELHOR</a:t>
            </a:r>
            <a:r>
              <a:rPr sz="2100" b="1" spc="-10" dirty="0">
                <a:latin typeface="Calibri"/>
                <a:cs typeface="Calibri"/>
              </a:rPr>
              <a:t> </a:t>
            </a:r>
            <a:r>
              <a:rPr sz="2100" b="1" spc="-45" dirty="0">
                <a:latin typeface="Calibri"/>
                <a:cs typeface="Calibri"/>
              </a:rPr>
              <a:t>ALTERNATIVA</a:t>
            </a:r>
            <a:endParaRPr sz="2100">
              <a:latin typeface="Calibri"/>
              <a:cs typeface="Calibri"/>
            </a:endParaRPr>
          </a:p>
          <a:p>
            <a:pPr marL="213360" marR="5080" indent="-201295">
              <a:lnSpc>
                <a:spcPct val="90200"/>
              </a:lnSpc>
              <a:spcBef>
                <a:spcPts val="655"/>
              </a:spcBef>
              <a:buFont typeface="Wingdings"/>
              <a:buChar char=""/>
              <a:tabLst>
                <a:tab pos="213995" algn="l"/>
              </a:tabLst>
            </a:pPr>
            <a:r>
              <a:rPr sz="1750" dirty="0">
                <a:latin typeface="Calibri"/>
                <a:cs typeface="Calibri"/>
              </a:rPr>
              <a:t>Uma</a:t>
            </a:r>
            <a:r>
              <a:rPr sz="1750" spc="-10" dirty="0">
                <a:latin typeface="Calibri"/>
                <a:cs typeface="Calibri"/>
              </a:rPr>
              <a:t> alternativa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melhor</a:t>
            </a:r>
            <a:r>
              <a:rPr sz="1750" spc="-10" dirty="0">
                <a:latin typeface="Calibri"/>
                <a:cs typeface="Calibri"/>
              </a:rPr>
              <a:t> para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5" dirty="0">
                <a:latin typeface="Calibri"/>
                <a:cs typeface="Calibri"/>
              </a:rPr>
              <a:t>este</a:t>
            </a:r>
            <a:r>
              <a:rPr sz="1750" spc="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</a:t>
            </a:r>
            <a:r>
              <a:rPr sz="1750" spc="-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um </a:t>
            </a:r>
            <a:r>
              <a:rPr sz="1750" spc="-38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mapa </a:t>
            </a:r>
            <a:r>
              <a:rPr sz="1750" spc="-10" dirty="0">
                <a:latin typeface="Calibri"/>
                <a:cs typeface="Calibri"/>
              </a:rPr>
              <a:t>isopleto, </a:t>
            </a:r>
            <a:r>
              <a:rPr sz="1750" spc="-5" dirty="0">
                <a:latin typeface="Calibri"/>
                <a:cs typeface="Calibri"/>
              </a:rPr>
              <a:t>onde </a:t>
            </a:r>
            <a:r>
              <a:rPr sz="1750" dirty="0">
                <a:latin typeface="Calibri"/>
                <a:cs typeface="Calibri"/>
              </a:rPr>
              <a:t>os dados não </a:t>
            </a:r>
            <a:r>
              <a:rPr sz="1750" spc="-5" dirty="0">
                <a:latin typeface="Calibri"/>
                <a:cs typeface="Calibri"/>
              </a:rPr>
              <a:t>são 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separados </a:t>
            </a:r>
            <a:r>
              <a:rPr sz="1750" dirty="0">
                <a:latin typeface="Calibri"/>
                <a:cs typeface="Calibri"/>
              </a:rPr>
              <a:t>por </a:t>
            </a:r>
            <a:r>
              <a:rPr sz="1750" spc="-5" dirty="0">
                <a:latin typeface="Calibri"/>
                <a:cs typeface="Calibri"/>
              </a:rPr>
              <a:t>limites. </a:t>
            </a:r>
            <a:r>
              <a:rPr sz="1750" dirty="0">
                <a:latin typeface="Calibri"/>
                <a:cs typeface="Calibri"/>
              </a:rPr>
              <a:t>A </a:t>
            </a:r>
            <a:r>
              <a:rPr sz="1750" spc="-5" dirty="0">
                <a:latin typeface="Calibri"/>
                <a:cs typeface="Calibri"/>
              </a:rPr>
              <a:t>localização das 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regiões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com </a:t>
            </a:r>
            <a:r>
              <a:rPr sz="1750" dirty="0">
                <a:latin typeface="Calibri"/>
                <a:cs typeface="Calibri"/>
              </a:rPr>
              <a:t>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áreas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mais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problemáticas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é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centro </a:t>
            </a:r>
            <a:r>
              <a:rPr sz="1750" dirty="0">
                <a:latin typeface="Calibri"/>
                <a:cs typeface="Calibri"/>
              </a:rPr>
              <a:t>do </a:t>
            </a:r>
            <a:r>
              <a:rPr sz="1750" spc="-5" dirty="0">
                <a:latin typeface="Calibri"/>
                <a:cs typeface="Calibri"/>
              </a:rPr>
              <a:t>respingo </a:t>
            </a:r>
            <a:r>
              <a:rPr sz="1750" dirty="0">
                <a:latin typeface="Calibri"/>
                <a:cs typeface="Calibri"/>
              </a:rPr>
              <a:t>de </a:t>
            </a:r>
            <a:r>
              <a:rPr sz="1750" spc="-10" dirty="0">
                <a:latin typeface="Calibri"/>
                <a:cs typeface="Calibri"/>
              </a:rPr>
              <a:t>vermelho, </a:t>
            </a:r>
            <a:r>
              <a:rPr sz="1750" spc="-5" dirty="0">
                <a:latin typeface="Calibri"/>
                <a:cs typeface="Calibri"/>
              </a:rPr>
              <a:t>enquanto </a:t>
            </a:r>
            <a:r>
              <a:rPr sz="1750" dirty="0">
                <a:latin typeface="Calibri"/>
                <a:cs typeface="Calibri"/>
              </a:rPr>
              <a:t>o 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laranja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5" dirty="0">
                <a:latin typeface="Calibri"/>
                <a:cs typeface="Calibri"/>
              </a:rPr>
              <a:t>irradia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ao</a:t>
            </a:r>
            <a:r>
              <a:rPr sz="1750" spc="-1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redor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do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vermelho.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980" y="4718174"/>
            <a:ext cx="3529439" cy="1937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2996" y="4468368"/>
            <a:ext cx="3585744" cy="20040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25742" y="6439979"/>
            <a:ext cx="1619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80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571" y="3753044"/>
            <a:ext cx="220472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95" dirty="0">
                <a:solidFill>
                  <a:srgbClr val="000000"/>
                </a:solidFill>
              </a:rPr>
              <a:t>T</a:t>
            </a:r>
            <a:r>
              <a:rPr spc="15" dirty="0">
                <a:solidFill>
                  <a:srgbClr val="000000"/>
                </a:solidFill>
              </a:rPr>
              <a:t>a</a:t>
            </a:r>
            <a:r>
              <a:rPr spc="-80" dirty="0">
                <a:solidFill>
                  <a:srgbClr val="000000"/>
                </a:solidFill>
              </a:rPr>
              <a:t>b</a:t>
            </a:r>
            <a:r>
              <a:rPr spc="25" dirty="0">
                <a:solidFill>
                  <a:srgbClr val="000000"/>
                </a:solidFill>
              </a:rPr>
              <a:t>e</a:t>
            </a:r>
            <a:r>
              <a:rPr spc="-50" dirty="0">
                <a:solidFill>
                  <a:srgbClr val="000000"/>
                </a:solidFill>
              </a:rPr>
              <a:t>l</a:t>
            </a:r>
            <a:r>
              <a:rPr spc="-4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6279" y="4878704"/>
            <a:ext cx="4782820" cy="72390"/>
            <a:chOff x="716279" y="4878704"/>
            <a:chExt cx="4782820" cy="72390"/>
          </a:xfrm>
        </p:grpSpPr>
        <p:sp>
          <p:nvSpPr>
            <p:cNvPr id="4" name="object 4"/>
            <p:cNvSpPr/>
            <p:nvPr/>
          </p:nvSpPr>
          <p:spPr>
            <a:xfrm>
              <a:off x="734567" y="4897630"/>
              <a:ext cx="4745990" cy="41275"/>
            </a:xfrm>
            <a:custGeom>
              <a:avLst/>
              <a:gdLst/>
              <a:ahLst/>
              <a:cxnLst/>
              <a:rect l="l" t="t" r="r" b="b"/>
              <a:pathLst>
                <a:path w="4745990" h="41275">
                  <a:moveTo>
                    <a:pt x="2198963" y="40657"/>
                  </a:moveTo>
                  <a:lnTo>
                    <a:pt x="2147477" y="39957"/>
                  </a:lnTo>
                  <a:lnTo>
                    <a:pt x="2097410" y="38418"/>
                  </a:lnTo>
                  <a:lnTo>
                    <a:pt x="2048637" y="36318"/>
                  </a:lnTo>
                  <a:lnTo>
                    <a:pt x="1954462" y="31560"/>
                  </a:lnTo>
                  <a:lnTo>
                    <a:pt x="1908807" y="29460"/>
                  </a:lnTo>
                  <a:lnTo>
                    <a:pt x="1863939" y="27921"/>
                  </a:lnTo>
                  <a:lnTo>
                    <a:pt x="1819731" y="27221"/>
                  </a:lnTo>
                  <a:lnTo>
                    <a:pt x="1776056" y="27641"/>
                  </a:lnTo>
                  <a:lnTo>
                    <a:pt x="1732787" y="29460"/>
                  </a:lnTo>
                  <a:lnTo>
                    <a:pt x="1674600" y="33123"/>
                  </a:lnTo>
                  <a:lnTo>
                    <a:pt x="1620243" y="35898"/>
                  </a:lnTo>
                  <a:lnTo>
                    <a:pt x="1568977" y="37813"/>
                  </a:lnTo>
                  <a:lnTo>
                    <a:pt x="1520061" y="38897"/>
                  </a:lnTo>
                  <a:lnTo>
                    <a:pt x="1472755" y="39176"/>
                  </a:lnTo>
                  <a:lnTo>
                    <a:pt x="1426317" y="38678"/>
                  </a:lnTo>
                  <a:lnTo>
                    <a:pt x="1380007" y="37429"/>
                  </a:lnTo>
                  <a:lnTo>
                    <a:pt x="1333085" y="35459"/>
                  </a:lnTo>
                  <a:lnTo>
                    <a:pt x="1284809" y="32793"/>
                  </a:lnTo>
                  <a:lnTo>
                    <a:pt x="1234440" y="29460"/>
                  </a:lnTo>
                  <a:lnTo>
                    <a:pt x="1190149" y="26987"/>
                  </a:lnTo>
                  <a:lnTo>
                    <a:pt x="1143007" y="24910"/>
                  </a:lnTo>
                  <a:lnTo>
                    <a:pt x="1093589" y="23245"/>
                  </a:lnTo>
                  <a:lnTo>
                    <a:pt x="1042472" y="22010"/>
                  </a:lnTo>
                  <a:lnTo>
                    <a:pt x="990233" y="21219"/>
                  </a:lnTo>
                  <a:lnTo>
                    <a:pt x="937450" y="20888"/>
                  </a:lnTo>
                  <a:lnTo>
                    <a:pt x="884698" y="21033"/>
                  </a:lnTo>
                  <a:lnTo>
                    <a:pt x="832555" y="21671"/>
                  </a:lnTo>
                  <a:lnTo>
                    <a:pt x="781597" y="22817"/>
                  </a:lnTo>
                  <a:lnTo>
                    <a:pt x="732401" y="24486"/>
                  </a:lnTo>
                  <a:lnTo>
                    <a:pt x="685545" y="26696"/>
                  </a:lnTo>
                  <a:lnTo>
                    <a:pt x="602380" y="31908"/>
                  </a:lnTo>
                  <a:lnTo>
                    <a:pt x="562587" y="33077"/>
                  </a:lnTo>
                  <a:lnTo>
                    <a:pt x="521924" y="33206"/>
                  </a:lnTo>
                  <a:lnTo>
                    <a:pt x="480091" y="32532"/>
                  </a:lnTo>
                  <a:lnTo>
                    <a:pt x="436790" y="31292"/>
                  </a:lnTo>
                  <a:lnTo>
                    <a:pt x="344580" y="28062"/>
                  </a:lnTo>
                  <a:lnTo>
                    <a:pt x="295072" y="26547"/>
                  </a:lnTo>
                  <a:lnTo>
                    <a:pt x="242897" y="25415"/>
                  </a:lnTo>
                  <a:lnTo>
                    <a:pt x="187754" y="24903"/>
                  </a:lnTo>
                  <a:lnTo>
                    <a:pt x="129344" y="25248"/>
                  </a:lnTo>
                  <a:lnTo>
                    <a:pt x="67367" y="26689"/>
                  </a:lnTo>
                  <a:lnTo>
                    <a:pt x="1523" y="29460"/>
                  </a:lnTo>
                  <a:lnTo>
                    <a:pt x="1523" y="23364"/>
                  </a:lnTo>
                  <a:lnTo>
                    <a:pt x="0" y="20316"/>
                  </a:lnTo>
                  <a:lnTo>
                    <a:pt x="1523" y="14220"/>
                  </a:lnTo>
                  <a:lnTo>
                    <a:pt x="65687" y="13602"/>
                  </a:lnTo>
                  <a:lnTo>
                    <a:pt x="122775" y="14035"/>
                  </a:lnTo>
                  <a:lnTo>
                    <a:pt x="174174" y="15210"/>
                  </a:lnTo>
                  <a:lnTo>
                    <a:pt x="221273" y="16817"/>
                  </a:lnTo>
                  <a:lnTo>
                    <a:pt x="308119" y="20094"/>
                  </a:lnTo>
                  <a:lnTo>
                    <a:pt x="350642" y="21145"/>
                  </a:lnTo>
                  <a:lnTo>
                    <a:pt x="394416" y="21393"/>
                  </a:lnTo>
                  <a:lnTo>
                    <a:pt x="440827" y="20527"/>
                  </a:lnTo>
                  <a:lnTo>
                    <a:pt x="491265" y="18239"/>
                  </a:lnTo>
                  <a:lnTo>
                    <a:pt x="616120" y="9203"/>
                  </a:lnTo>
                  <a:lnTo>
                    <a:pt x="679994" y="6933"/>
                  </a:lnTo>
                  <a:lnTo>
                    <a:pt x="738914" y="6770"/>
                  </a:lnTo>
                  <a:lnTo>
                    <a:pt x="793054" y="8074"/>
                  </a:lnTo>
                  <a:lnTo>
                    <a:pt x="842592" y="10207"/>
                  </a:lnTo>
                  <a:lnTo>
                    <a:pt x="887701" y="12527"/>
                  </a:lnTo>
                  <a:lnTo>
                    <a:pt x="928559" y="14396"/>
                  </a:lnTo>
                  <a:lnTo>
                    <a:pt x="965340" y="15174"/>
                  </a:lnTo>
                  <a:lnTo>
                    <a:pt x="998219" y="14220"/>
                  </a:lnTo>
                  <a:lnTo>
                    <a:pt x="1020672" y="13202"/>
                  </a:lnTo>
                  <a:lnTo>
                    <a:pt x="1048609" y="12701"/>
                  </a:lnTo>
                  <a:lnTo>
                    <a:pt x="1081685" y="12626"/>
                  </a:lnTo>
                  <a:lnTo>
                    <a:pt x="1119553" y="12888"/>
                  </a:lnTo>
                  <a:lnTo>
                    <a:pt x="1312012" y="15500"/>
                  </a:lnTo>
                  <a:lnTo>
                    <a:pt x="1368641" y="16095"/>
                  </a:lnTo>
                  <a:lnTo>
                    <a:pt x="1427983" y="16486"/>
                  </a:lnTo>
                  <a:lnTo>
                    <a:pt x="1489691" y="16585"/>
                  </a:lnTo>
                  <a:lnTo>
                    <a:pt x="1553418" y="16300"/>
                  </a:lnTo>
                  <a:lnTo>
                    <a:pt x="1618817" y="15542"/>
                  </a:lnTo>
                  <a:lnTo>
                    <a:pt x="1765543" y="12537"/>
                  </a:lnTo>
                  <a:lnTo>
                    <a:pt x="1835237" y="12242"/>
                  </a:lnTo>
                  <a:lnTo>
                    <a:pt x="1896034" y="12984"/>
                  </a:lnTo>
                  <a:lnTo>
                    <a:pt x="1949343" y="14413"/>
                  </a:lnTo>
                  <a:lnTo>
                    <a:pt x="2039130" y="17930"/>
                  </a:lnTo>
                  <a:lnTo>
                    <a:pt x="2078424" y="19318"/>
                  </a:lnTo>
                  <a:lnTo>
                    <a:pt x="2115863" y="19991"/>
                  </a:lnTo>
                  <a:lnTo>
                    <a:pt x="2152856" y="19600"/>
                  </a:lnTo>
                  <a:lnTo>
                    <a:pt x="2190811" y="17793"/>
                  </a:lnTo>
                  <a:lnTo>
                    <a:pt x="2231136" y="14220"/>
                  </a:lnTo>
                  <a:lnTo>
                    <a:pt x="2272628" y="9652"/>
                  </a:lnTo>
                  <a:lnTo>
                    <a:pt x="2313619" y="5935"/>
                  </a:lnTo>
                  <a:lnTo>
                    <a:pt x="2354817" y="3091"/>
                  </a:lnTo>
                  <a:lnTo>
                    <a:pt x="2396927" y="1140"/>
                  </a:lnTo>
                  <a:lnTo>
                    <a:pt x="2440660" y="103"/>
                  </a:lnTo>
                  <a:lnTo>
                    <a:pt x="2486721" y="0"/>
                  </a:lnTo>
                  <a:lnTo>
                    <a:pt x="2535819" y="851"/>
                  </a:lnTo>
                  <a:lnTo>
                    <a:pt x="2588661" y="2679"/>
                  </a:lnTo>
                  <a:lnTo>
                    <a:pt x="2645954" y="5502"/>
                  </a:lnTo>
                  <a:lnTo>
                    <a:pt x="2708407" y="9343"/>
                  </a:lnTo>
                  <a:lnTo>
                    <a:pt x="2776727" y="14220"/>
                  </a:lnTo>
                  <a:lnTo>
                    <a:pt x="2830436" y="17556"/>
                  </a:lnTo>
                  <a:lnTo>
                    <a:pt x="2879822" y="19819"/>
                  </a:lnTo>
                  <a:lnTo>
                    <a:pt x="2925789" y="21148"/>
                  </a:lnTo>
                  <a:lnTo>
                    <a:pt x="2969240" y="21685"/>
                  </a:lnTo>
                  <a:lnTo>
                    <a:pt x="3011079" y="21568"/>
                  </a:lnTo>
                  <a:lnTo>
                    <a:pt x="3052207" y="20938"/>
                  </a:lnTo>
                  <a:lnTo>
                    <a:pt x="3093529" y="19935"/>
                  </a:lnTo>
                  <a:lnTo>
                    <a:pt x="3227685" y="16087"/>
                  </a:lnTo>
                  <a:lnTo>
                    <a:pt x="3278811" y="14990"/>
                  </a:lnTo>
                  <a:lnTo>
                    <a:pt x="3334645" y="14220"/>
                  </a:lnTo>
                  <a:lnTo>
                    <a:pt x="3396091" y="13917"/>
                  </a:lnTo>
                  <a:lnTo>
                    <a:pt x="3546694" y="14770"/>
                  </a:lnTo>
                  <a:lnTo>
                    <a:pt x="3613584" y="15519"/>
                  </a:lnTo>
                  <a:lnTo>
                    <a:pt x="3778850" y="18446"/>
                  </a:lnTo>
                  <a:lnTo>
                    <a:pt x="3808401" y="18645"/>
                  </a:lnTo>
                  <a:lnTo>
                    <a:pt x="3838770" y="18425"/>
                  </a:lnTo>
                  <a:lnTo>
                    <a:pt x="3872718" y="17683"/>
                  </a:lnTo>
                  <a:lnTo>
                    <a:pt x="3913007" y="16316"/>
                  </a:lnTo>
                  <a:lnTo>
                    <a:pt x="3962399" y="14220"/>
                  </a:lnTo>
                  <a:lnTo>
                    <a:pt x="4004583" y="12722"/>
                  </a:lnTo>
                  <a:lnTo>
                    <a:pt x="4050337" y="11825"/>
                  </a:lnTo>
                  <a:lnTo>
                    <a:pt x="4099169" y="11441"/>
                  </a:lnTo>
                  <a:lnTo>
                    <a:pt x="4150586" y="11479"/>
                  </a:lnTo>
                  <a:lnTo>
                    <a:pt x="4204095" y="11850"/>
                  </a:lnTo>
                  <a:lnTo>
                    <a:pt x="4485752" y="15575"/>
                  </a:lnTo>
                  <a:lnTo>
                    <a:pt x="4541455" y="16068"/>
                  </a:lnTo>
                  <a:lnTo>
                    <a:pt x="4595798" y="16269"/>
                  </a:lnTo>
                  <a:lnTo>
                    <a:pt x="4648288" y="16087"/>
                  </a:lnTo>
                  <a:lnTo>
                    <a:pt x="4698431" y="15434"/>
                  </a:lnTo>
                  <a:lnTo>
                    <a:pt x="4745735" y="14220"/>
                  </a:lnTo>
                  <a:lnTo>
                    <a:pt x="4745735" y="29460"/>
                  </a:lnTo>
                  <a:lnTo>
                    <a:pt x="4683145" y="34481"/>
                  </a:lnTo>
                  <a:lnTo>
                    <a:pt x="4624852" y="37068"/>
                  </a:lnTo>
                  <a:lnTo>
                    <a:pt x="4570308" y="37717"/>
                  </a:lnTo>
                  <a:lnTo>
                    <a:pt x="4518964" y="36922"/>
                  </a:lnTo>
                  <a:lnTo>
                    <a:pt x="4470272" y="35175"/>
                  </a:lnTo>
                  <a:lnTo>
                    <a:pt x="4378650" y="30805"/>
                  </a:lnTo>
                  <a:lnTo>
                    <a:pt x="4334621" y="29168"/>
                  </a:lnTo>
                  <a:lnTo>
                    <a:pt x="4291050" y="28555"/>
                  </a:lnTo>
                  <a:lnTo>
                    <a:pt x="4247388" y="29460"/>
                  </a:lnTo>
                  <a:lnTo>
                    <a:pt x="4209471" y="30741"/>
                  </a:lnTo>
                  <a:lnTo>
                    <a:pt x="4168972" y="30942"/>
                  </a:lnTo>
                  <a:lnTo>
                    <a:pt x="4126039" y="30318"/>
                  </a:lnTo>
                  <a:lnTo>
                    <a:pt x="4080820" y="29122"/>
                  </a:lnTo>
                  <a:lnTo>
                    <a:pt x="3984116" y="26031"/>
                  </a:lnTo>
                  <a:lnTo>
                    <a:pt x="3932928" y="24645"/>
                  </a:lnTo>
                  <a:lnTo>
                    <a:pt x="3880047" y="23703"/>
                  </a:lnTo>
                  <a:lnTo>
                    <a:pt x="3825620" y="23460"/>
                  </a:lnTo>
                  <a:lnTo>
                    <a:pt x="3769797" y="24169"/>
                  </a:lnTo>
                  <a:lnTo>
                    <a:pt x="3712724" y="26084"/>
                  </a:lnTo>
                  <a:lnTo>
                    <a:pt x="3654551" y="29460"/>
                  </a:lnTo>
                  <a:lnTo>
                    <a:pt x="3594201" y="32724"/>
                  </a:lnTo>
                  <a:lnTo>
                    <a:pt x="3540225" y="33727"/>
                  </a:lnTo>
                  <a:lnTo>
                    <a:pt x="3491217" y="33005"/>
                  </a:lnTo>
                  <a:lnTo>
                    <a:pt x="3445767" y="31096"/>
                  </a:lnTo>
                  <a:lnTo>
                    <a:pt x="3359910" y="25854"/>
                  </a:lnTo>
                  <a:lnTo>
                    <a:pt x="3316686" y="23593"/>
                  </a:lnTo>
                  <a:lnTo>
                    <a:pt x="3271387" y="22288"/>
                  </a:lnTo>
                  <a:lnTo>
                    <a:pt x="3222606" y="22474"/>
                  </a:lnTo>
                  <a:lnTo>
                    <a:pt x="3168932" y="24686"/>
                  </a:lnTo>
                  <a:lnTo>
                    <a:pt x="3108959" y="29460"/>
                  </a:lnTo>
                  <a:lnTo>
                    <a:pt x="3059778" y="33554"/>
                  </a:lnTo>
                  <a:lnTo>
                    <a:pt x="3011943" y="35619"/>
                  </a:lnTo>
                  <a:lnTo>
                    <a:pt x="2965121" y="36004"/>
                  </a:lnTo>
                  <a:lnTo>
                    <a:pt x="2918979" y="35059"/>
                  </a:lnTo>
                  <a:lnTo>
                    <a:pt x="2873184" y="33134"/>
                  </a:lnTo>
                  <a:lnTo>
                    <a:pt x="2827402" y="30580"/>
                  </a:lnTo>
                  <a:lnTo>
                    <a:pt x="2734544" y="24982"/>
                  </a:lnTo>
                  <a:lnTo>
                    <a:pt x="2686803" y="22637"/>
                  </a:lnTo>
                  <a:lnTo>
                    <a:pt x="2637741" y="21063"/>
                  </a:lnTo>
                  <a:lnTo>
                    <a:pt x="2587027" y="20608"/>
                  </a:lnTo>
                  <a:lnTo>
                    <a:pt x="2534327" y="21623"/>
                  </a:lnTo>
                  <a:lnTo>
                    <a:pt x="2479308" y="24457"/>
                  </a:lnTo>
                  <a:lnTo>
                    <a:pt x="2421636" y="29460"/>
                  </a:lnTo>
                  <a:lnTo>
                    <a:pt x="2363205" y="34919"/>
                  </a:lnTo>
                  <a:lnTo>
                    <a:pt x="2306700" y="38418"/>
                  </a:lnTo>
                  <a:lnTo>
                    <a:pt x="2251995" y="40237"/>
                  </a:lnTo>
                  <a:lnTo>
                    <a:pt x="2198963" y="4065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567" y="4896992"/>
              <a:ext cx="4745990" cy="36195"/>
            </a:xfrm>
            <a:custGeom>
              <a:avLst/>
              <a:gdLst/>
              <a:ahLst/>
              <a:cxnLst/>
              <a:rect l="l" t="t" r="r" b="b"/>
              <a:pathLst>
                <a:path w="4745990" h="36195">
                  <a:moveTo>
                    <a:pt x="1523" y="14859"/>
                  </a:moveTo>
                  <a:lnTo>
                    <a:pt x="44404" y="10373"/>
                  </a:lnTo>
                  <a:lnTo>
                    <a:pt x="87441" y="6958"/>
                  </a:lnTo>
                  <a:lnTo>
                    <a:pt x="131153" y="4585"/>
                  </a:lnTo>
                  <a:lnTo>
                    <a:pt x="176064" y="3227"/>
                  </a:lnTo>
                  <a:lnTo>
                    <a:pt x="222694" y="2857"/>
                  </a:lnTo>
                  <a:lnTo>
                    <a:pt x="271564" y="3447"/>
                  </a:lnTo>
                  <a:lnTo>
                    <a:pt x="323196" y="4969"/>
                  </a:lnTo>
                  <a:lnTo>
                    <a:pt x="378110" y="7397"/>
                  </a:lnTo>
                  <a:lnTo>
                    <a:pt x="436828" y="10703"/>
                  </a:lnTo>
                  <a:lnTo>
                    <a:pt x="499872" y="14859"/>
                  </a:lnTo>
                  <a:lnTo>
                    <a:pt x="549408" y="17456"/>
                  </a:lnTo>
                  <a:lnTo>
                    <a:pt x="597659" y="19025"/>
                  </a:lnTo>
                  <a:lnTo>
                    <a:pt x="644960" y="19728"/>
                  </a:lnTo>
                  <a:lnTo>
                    <a:pt x="691650" y="19728"/>
                  </a:lnTo>
                  <a:lnTo>
                    <a:pt x="738065" y="19187"/>
                  </a:lnTo>
                  <a:lnTo>
                    <a:pt x="784542" y="18267"/>
                  </a:lnTo>
                  <a:lnTo>
                    <a:pt x="831420" y="17131"/>
                  </a:lnTo>
                  <a:lnTo>
                    <a:pt x="879033" y="15941"/>
                  </a:lnTo>
                  <a:lnTo>
                    <a:pt x="927721" y="14859"/>
                  </a:lnTo>
                  <a:lnTo>
                    <a:pt x="977819" y="14047"/>
                  </a:lnTo>
                  <a:lnTo>
                    <a:pt x="1029666" y="13668"/>
                  </a:lnTo>
                  <a:lnTo>
                    <a:pt x="1083597" y="13885"/>
                  </a:lnTo>
                  <a:lnTo>
                    <a:pt x="1139951" y="14859"/>
                  </a:lnTo>
                  <a:lnTo>
                    <a:pt x="1203291" y="16164"/>
                  </a:lnTo>
                  <a:lnTo>
                    <a:pt x="1258235" y="16837"/>
                  </a:lnTo>
                  <a:lnTo>
                    <a:pt x="1306666" y="17002"/>
                  </a:lnTo>
                  <a:lnTo>
                    <a:pt x="1350467" y="16782"/>
                  </a:lnTo>
                  <a:lnTo>
                    <a:pt x="1391520" y="16301"/>
                  </a:lnTo>
                  <a:lnTo>
                    <a:pt x="1431708" y="15683"/>
                  </a:lnTo>
                  <a:lnTo>
                    <a:pt x="1472912" y="15051"/>
                  </a:lnTo>
                  <a:lnTo>
                    <a:pt x="1517015" y="14529"/>
                  </a:lnTo>
                  <a:lnTo>
                    <a:pt x="1565900" y="14240"/>
                  </a:lnTo>
                  <a:lnTo>
                    <a:pt x="1621449" y="14309"/>
                  </a:lnTo>
                  <a:lnTo>
                    <a:pt x="1685544" y="14859"/>
                  </a:lnTo>
                  <a:lnTo>
                    <a:pt x="1758010" y="15147"/>
                  </a:lnTo>
                  <a:lnTo>
                    <a:pt x="1823984" y="14420"/>
                  </a:lnTo>
                  <a:lnTo>
                    <a:pt x="1884014" y="13034"/>
                  </a:lnTo>
                  <a:lnTo>
                    <a:pt x="1938649" y="11347"/>
                  </a:lnTo>
                  <a:lnTo>
                    <a:pt x="1988439" y="9715"/>
                  </a:lnTo>
                  <a:lnTo>
                    <a:pt x="2033930" y="8494"/>
                  </a:lnTo>
                  <a:lnTo>
                    <a:pt x="2075672" y="8042"/>
                  </a:lnTo>
                  <a:lnTo>
                    <a:pt x="2114214" y="8714"/>
                  </a:lnTo>
                  <a:lnTo>
                    <a:pt x="2150104" y="10867"/>
                  </a:lnTo>
                  <a:lnTo>
                    <a:pt x="2183891" y="14859"/>
                  </a:lnTo>
                  <a:lnTo>
                    <a:pt x="2213126" y="17655"/>
                  </a:lnTo>
                  <a:lnTo>
                    <a:pt x="2250089" y="18567"/>
                  </a:lnTo>
                  <a:lnTo>
                    <a:pt x="2293582" y="17980"/>
                  </a:lnTo>
                  <a:lnTo>
                    <a:pt x="2342407" y="16282"/>
                  </a:lnTo>
                  <a:lnTo>
                    <a:pt x="2395365" y="13860"/>
                  </a:lnTo>
                  <a:lnTo>
                    <a:pt x="2451257" y="11100"/>
                  </a:lnTo>
                  <a:lnTo>
                    <a:pt x="2508884" y="8391"/>
                  </a:lnTo>
                  <a:lnTo>
                    <a:pt x="2567049" y="6118"/>
                  </a:lnTo>
                  <a:lnTo>
                    <a:pt x="2624552" y="4670"/>
                  </a:lnTo>
                  <a:lnTo>
                    <a:pt x="2680194" y="4433"/>
                  </a:lnTo>
                  <a:lnTo>
                    <a:pt x="2732777" y="5794"/>
                  </a:lnTo>
                  <a:lnTo>
                    <a:pt x="2781103" y="9140"/>
                  </a:lnTo>
                  <a:lnTo>
                    <a:pt x="2823972" y="14859"/>
                  </a:lnTo>
                  <a:lnTo>
                    <a:pt x="2867825" y="21669"/>
                  </a:lnTo>
                  <a:lnTo>
                    <a:pt x="2913182" y="26924"/>
                  </a:lnTo>
                  <a:lnTo>
                    <a:pt x="2959893" y="30718"/>
                  </a:lnTo>
                  <a:lnTo>
                    <a:pt x="3007811" y="33147"/>
                  </a:lnTo>
                  <a:lnTo>
                    <a:pt x="3056787" y="34305"/>
                  </a:lnTo>
                  <a:lnTo>
                    <a:pt x="3106674" y="34290"/>
                  </a:lnTo>
                  <a:lnTo>
                    <a:pt x="3157322" y="33194"/>
                  </a:lnTo>
                  <a:lnTo>
                    <a:pt x="3208584" y="31115"/>
                  </a:lnTo>
                  <a:lnTo>
                    <a:pt x="3260312" y="28146"/>
                  </a:lnTo>
                  <a:lnTo>
                    <a:pt x="3312357" y="24384"/>
                  </a:lnTo>
                  <a:lnTo>
                    <a:pt x="3364572" y="19923"/>
                  </a:lnTo>
                  <a:lnTo>
                    <a:pt x="3416807" y="14859"/>
                  </a:lnTo>
                  <a:lnTo>
                    <a:pt x="3469684" y="10027"/>
                  </a:lnTo>
                  <a:lnTo>
                    <a:pt x="3522951" y="6180"/>
                  </a:lnTo>
                  <a:lnTo>
                    <a:pt x="3576304" y="3286"/>
                  </a:lnTo>
                  <a:lnTo>
                    <a:pt x="3629434" y="1312"/>
                  </a:lnTo>
                  <a:lnTo>
                    <a:pt x="3682035" y="227"/>
                  </a:lnTo>
                  <a:lnTo>
                    <a:pt x="3733800" y="0"/>
                  </a:lnTo>
                  <a:lnTo>
                    <a:pt x="3784421" y="597"/>
                  </a:lnTo>
                  <a:lnTo>
                    <a:pt x="3833593" y="1989"/>
                  </a:lnTo>
                  <a:lnTo>
                    <a:pt x="3881008" y="4143"/>
                  </a:lnTo>
                  <a:lnTo>
                    <a:pt x="3926360" y="7027"/>
                  </a:lnTo>
                  <a:lnTo>
                    <a:pt x="3969340" y="10609"/>
                  </a:lnTo>
                  <a:lnTo>
                    <a:pt x="4009643" y="14859"/>
                  </a:lnTo>
                  <a:lnTo>
                    <a:pt x="4043847" y="17703"/>
                  </a:lnTo>
                  <a:lnTo>
                    <a:pt x="4083205" y="19613"/>
                  </a:lnTo>
                  <a:lnTo>
                    <a:pt x="4127016" y="20711"/>
                  </a:lnTo>
                  <a:lnTo>
                    <a:pt x="4174582" y="21117"/>
                  </a:lnTo>
                  <a:lnTo>
                    <a:pt x="4225205" y="20955"/>
                  </a:lnTo>
                  <a:lnTo>
                    <a:pt x="4278184" y="20345"/>
                  </a:lnTo>
                  <a:lnTo>
                    <a:pt x="4332822" y="19410"/>
                  </a:lnTo>
                  <a:lnTo>
                    <a:pt x="4388419" y="18272"/>
                  </a:lnTo>
                  <a:lnTo>
                    <a:pt x="4444276" y="17053"/>
                  </a:lnTo>
                  <a:lnTo>
                    <a:pt x="4499694" y="15875"/>
                  </a:lnTo>
                  <a:lnTo>
                    <a:pt x="4553974" y="14859"/>
                  </a:lnTo>
                  <a:lnTo>
                    <a:pt x="4606417" y="14127"/>
                  </a:lnTo>
                  <a:lnTo>
                    <a:pt x="4656325" y="13802"/>
                  </a:lnTo>
                  <a:lnTo>
                    <a:pt x="4702997" y="14005"/>
                  </a:lnTo>
                  <a:lnTo>
                    <a:pt x="4745735" y="14859"/>
                  </a:lnTo>
                  <a:lnTo>
                    <a:pt x="4745735" y="20955"/>
                  </a:lnTo>
                  <a:lnTo>
                    <a:pt x="4745735" y="25527"/>
                  </a:lnTo>
                  <a:lnTo>
                    <a:pt x="4745735" y="30099"/>
                  </a:lnTo>
                  <a:lnTo>
                    <a:pt x="4680635" y="28206"/>
                  </a:lnTo>
                  <a:lnTo>
                    <a:pt x="4626168" y="27758"/>
                  </a:lnTo>
                  <a:lnTo>
                    <a:pt x="4579621" y="28370"/>
                  </a:lnTo>
                  <a:lnTo>
                    <a:pt x="4538276" y="29660"/>
                  </a:lnTo>
                  <a:lnTo>
                    <a:pt x="4499419" y="31242"/>
                  </a:lnTo>
                  <a:lnTo>
                    <a:pt x="4460333" y="32732"/>
                  </a:lnTo>
                  <a:lnTo>
                    <a:pt x="4418303" y="33747"/>
                  </a:lnTo>
                  <a:lnTo>
                    <a:pt x="4370612" y="33902"/>
                  </a:lnTo>
                  <a:lnTo>
                    <a:pt x="4314546" y="32814"/>
                  </a:lnTo>
                  <a:lnTo>
                    <a:pt x="4247388" y="30099"/>
                  </a:lnTo>
                  <a:lnTo>
                    <a:pt x="4170757" y="27038"/>
                  </a:lnTo>
                  <a:lnTo>
                    <a:pt x="4103621" y="24918"/>
                  </a:lnTo>
                  <a:lnTo>
                    <a:pt x="4044752" y="23664"/>
                  </a:lnTo>
                  <a:lnTo>
                    <a:pt x="3992919" y="23200"/>
                  </a:lnTo>
                  <a:lnTo>
                    <a:pt x="3946894" y="23451"/>
                  </a:lnTo>
                  <a:lnTo>
                    <a:pt x="3905447" y="24341"/>
                  </a:lnTo>
                  <a:lnTo>
                    <a:pt x="3867349" y="25796"/>
                  </a:lnTo>
                  <a:lnTo>
                    <a:pt x="3831371" y="27740"/>
                  </a:lnTo>
                  <a:lnTo>
                    <a:pt x="3796283" y="30099"/>
                  </a:lnTo>
                  <a:lnTo>
                    <a:pt x="3767174" y="31672"/>
                  </a:lnTo>
                  <a:lnTo>
                    <a:pt x="3684283" y="33782"/>
                  </a:lnTo>
                  <a:lnTo>
                    <a:pt x="3633423" y="34369"/>
                  </a:lnTo>
                  <a:lnTo>
                    <a:pt x="3578234" y="34677"/>
                  </a:lnTo>
                  <a:lnTo>
                    <a:pt x="3520178" y="34731"/>
                  </a:lnTo>
                  <a:lnTo>
                    <a:pt x="3460715" y="34556"/>
                  </a:lnTo>
                  <a:lnTo>
                    <a:pt x="3401306" y="34177"/>
                  </a:lnTo>
                  <a:lnTo>
                    <a:pt x="3343412" y="33620"/>
                  </a:lnTo>
                  <a:lnTo>
                    <a:pt x="3288494" y="32908"/>
                  </a:lnTo>
                  <a:lnTo>
                    <a:pt x="3238013" y="32067"/>
                  </a:lnTo>
                  <a:lnTo>
                    <a:pt x="3193429" y="31122"/>
                  </a:lnTo>
                  <a:lnTo>
                    <a:pt x="3156204" y="30099"/>
                  </a:lnTo>
                  <a:lnTo>
                    <a:pt x="3113858" y="29728"/>
                  </a:lnTo>
                  <a:lnTo>
                    <a:pt x="3072188" y="30245"/>
                  </a:lnTo>
                  <a:lnTo>
                    <a:pt x="3030318" y="31347"/>
                  </a:lnTo>
                  <a:lnTo>
                    <a:pt x="2987369" y="32732"/>
                  </a:lnTo>
                  <a:lnTo>
                    <a:pt x="2942463" y="34099"/>
                  </a:lnTo>
                  <a:lnTo>
                    <a:pt x="2894722" y="35146"/>
                  </a:lnTo>
                  <a:lnTo>
                    <a:pt x="2843268" y="35571"/>
                  </a:lnTo>
                  <a:lnTo>
                    <a:pt x="2787225" y="35073"/>
                  </a:lnTo>
                  <a:lnTo>
                    <a:pt x="2725713" y="33349"/>
                  </a:lnTo>
                  <a:lnTo>
                    <a:pt x="2657856" y="30099"/>
                  </a:lnTo>
                  <a:lnTo>
                    <a:pt x="2605522" y="27826"/>
                  </a:lnTo>
                  <a:lnTo>
                    <a:pt x="2556955" y="26527"/>
                  </a:lnTo>
                  <a:lnTo>
                    <a:pt x="2511269" y="26041"/>
                  </a:lnTo>
                  <a:lnTo>
                    <a:pt x="2467575" y="26203"/>
                  </a:lnTo>
                  <a:lnTo>
                    <a:pt x="2424989" y="26852"/>
                  </a:lnTo>
                  <a:lnTo>
                    <a:pt x="2382624" y="27826"/>
                  </a:lnTo>
                  <a:lnTo>
                    <a:pt x="2339593" y="28962"/>
                  </a:lnTo>
                  <a:lnTo>
                    <a:pt x="2295009" y="30099"/>
                  </a:lnTo>
                  <a:lnTo>
                    <a:pt x="2247986" y="31072"/>
                  </a:lnTo>
                  <a:lnTo>
                    <a:pt x="2197638" y="31722"/>
                  </a:lnTo>
                  <a:lnTo>
                    <a:pt x="2143078" y="31884"/>
                  </a:lnTo>
                  <a:lnTo>
                    <a:pt x="2083419" y="31397"/>
                  </a:lnTo>
                  <a:lnTo>
                    <a:pt x="2017775" y="30099"/>
                  </a:lnTo>
                  <a:lnTo>
                    <a:pt x="1956117" y="28821"/>
                  </a:lnTo>
                  <a:lnTo>
                    <a:pt x="1898761" y="28179"/>
                  </a:lnTo>
                  <a:lnTo>
                    <a:pt x="1845111" y="28064"/>
                  </a:lnTo>
                  <a:lnTo>
                    <a:pt x="1794569" y="28366"/>
                  </a:lnTo>
                  <a:lnTo>
                    <a:pt x="1746541" y="28974"/>
                  </a:lnTo>
                  <a:lnTo>
                    <a:pt x="1700428" y="29779"/>
                  </a:lnTo>
                  <a:lnTo>
                    <a:pt x="1655635" y="30670"/>
                  </a:lnTo>
                  <a:lnTo>
                    <a:pt x="1611565" y="31538"/>
                  </a:lnTo>
                  <a:lnTo>
                    <a:pt x="1567622" y="32273"/>
                  </a:lnTo>
                  <a:lnTo>
                    <a:pt x="1523209" y="32764"/>
                  </a:lnTo>
                  <a:lnTo>
                    <a:pt x="1477729" y="32903"/>
                  </a:lnTo>
                  <a:lnTo>
                    <a:pt x="1430587" y="32578"/>
                  </a:lnTo>
                  <a:lnTo>
                    <a:pt x="1381185" y="31680"/>
                  </a:lnTo>
                  <a:lnTo>
                    <a:pt x="1328928" y="30099"/>
                  </a:lnTo>
                  <a:lnTo>
                    <a:pt x="1263287" y="27591"/>
                  </a:lnTo>
                  <a:lnTo>
                    <a:pt x="1202359" y="25152"/>
                  </a:lnTo>
                  <a:lnTo>
                    <a:pt x="1145642" y="22926"/>
                  </a:lnTo>
                  <a:lnTo>
                    <a:pt x="1092635" y="21058"/>
                  </a:lnTo>
                  <a:lnTo>
                    <a:pt x="1042837" y="19690"/>
                  </a:lnTo>
                  <a:lnTo>
                    <a:pt x="995745" y="18969"/>
                  </a:lnTo>
                  <a:lnTo>
                    <a:pt x="950859" y="19038"/>
                  </a:lnTo>
                  <a:lnTo>
                    <a:pt x="907676" y="20041"/>
                  </a:lnTo>
                  <a:lnTo>
                    <a:pt x="865696" y="22122"/>
                  </a:lnTo>
                  <a:lnTo>
                    <a:pt x="824416" y="25427"/>
                  </a:lnTo>
                  <a:lnTo>
                    <a:pt x="783336" y="30099"/>
                  </a:lnTo>
                  <a:lnTo>
                    <a:pt x="751734" y="33246"/>
                  </a:lnTo>
                  <a:lnTo>
                    <a:pt x="713550" y="34849"/>
                  </a:lnTo>
                  <a:lnTo>
                    <a:pt x="669700" y="35148"/>
                  </a:lnTo>
                  <a:lnTo>
                    <a:pt x="621101" y="34385"/>
                  </a:lnTo>
                  <a:lnTo>
                    <a:pt x="568671" y="32800"/>
                  </a:lnTo>
                  <a:lnTo>
                    <a:pt x="513329" y="30634"/>
                  </a:lnTo>
                  <a:lnTo>
                    <a:pt x="455990" y="28130"/>
                  </a:lnTo>
                  <a:lnTo>
                    <a:pt x="397573" y="25527"/>
                  </a:lnTo>
                  <a:lnTo>
                    <a:pt x="338995" y="23066"/>
                  </a:lnTo>
                  <a:lnTo>
                    <a:pt x="281175" y="20990"/>
                  </a:lnTo>
                  <a:lnTo>
                    <a:pt x="225028" y="19539"/>
                  </a:lnTo>
                  <a:lnTo>
                    <a:pt x="171473" y="18954"/>
                  </a:lnTo>
                  <a:lnTo>
                    <a:pt x="121428" y="19477"/>
                  </a:lnTo>
                  <a:lnTo>
                    <a:pt x="75810" y="21347"/>
                  </a:lnTo>
                  <a:lnTo>
                    <a:pt x="35536" y="24808"/>
                  </a:lnTo>
                  <a:lnTo>
                    <a:pt x="1523" y="30099"/>
                  </a:lnTo>
                  <a:lnTo>
                    <a:pt x="0" y="22479"/>
                  </a:lnTo>
                  <a:lnTo>
                    <a:pt x="1523" y="19431"/>
                  </a:lnTo>
                  <a:lnTo>
                    <a:pt x="1523" y="14859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24145" y="6438383"/>
            <a:ext cx="1873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81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O</a:t>
            </a:r>
            <a:r>
              <a:rPr spc="-15" dirty="0"/>
              <a:t> que </a:t>
            </a:r>
            <a:r>
              <a:rPr spc="-5" dirty="0"/>
              <a:t>é</a:t>
            </a:r>
            <a:r>
              <a:rPr spc="-15" dirty="0"/>
              <a:t> </a:t>
            </a:r>
            <a:r>
              <a:rPr spc="-20" dirty="0"/>
              <a:t>um</a:t>
            </a:r>
            <a:r>
              <a:rPr spc="-50" dirty="0"/>
              <a:t> </a:t>
            </a:r>
            <a:r>
              <a:rPr spc="-25" dirty="0"/>
              <a:t>dashboard?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527" y="4564380"/>
            <a:ext cx="3770375" cy="868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76" y="1224768"/>
            <a:ext cx="181165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400" dirty="0">
                <a:solidFill>
                  <a:srgbClr val="000000"/>
                </a:solidFill>
              </a:rPr>
              <a:t>T</a:t>
            </a:r>
            <a:r>
              <a:rPr sz="4700" spc="15" dirty="0">
                <a:solidFill>
                  <a:srgbClr val="000000"/>
                </a:solidFill>
              </a:rPr>
              <a:t>a</a:t>
            </a:r>
            <a:r>
              <a:rPr sz="4700" spc="-10" dirty="0">
                <a:solidFill>
                  <a:srgbClr val="000000"/>
                </a:solidFill>
              </a:rPr>
              <a:t>b</a:t>
            </a:r>
            <a:r>
              <a:rPr sz="4700" spc="-20" dirty="0">
                <a:solidFill>
                  <a:srgbClr val="000000"/>
                </a:solidFill>
              </a:rPr>
              <a:t>e</a:t>
            </a:r>
            <a:r>
              <a:rPr sz="4700" spc="-40" dirty="0">
                <a:solidFill>
                  <a:srgbClr val="000000"/>
                </a:solidFill>
              </a:rPr>
              <a:t>l</a:t>
            </a:r>
            <a:r>
              <a:rPr sz="4700" spc="-30" dirty="0">
                <a:solidFill>
                  <a:srgbClr val="000000"/>
                </a:solidFill>
              </a:rPr>
              <a:t>a</a:t>
            </a:r>
            <a:r>
              <a:rPr sz="4700" spc="-10" dirty="0">
                <a:solidFill>
                  <a:srgbClr val="000000"/>
                </a:solidFill>
              </a:rPr>
              <a:t>s</a:t>
            </a:r>
            <a:endParaRPr sz="4700"/>
          </a:p>
        </p:txBody>
      </p:sp>
      <p:grpSp>
        <p:nvGrpSpPr>
          <p:cNvPr id="3" name="object 3"/>
          <p:cNvGrpSpPr/>
          <p:nvPr/>
        </p:nvGrpSpPr>
        <p:grpSpPr>
          <a:xfrm>
            <a:off x="568451" y="2207409"/>
            <a:ext cx="9555480" cy="87630"/>
            <a:chOff x="568451" y="2207409"/>
            <a:chExt cx="9555480" cy="87630"/>
          </a:xfrm>
        </p:grpSpPr>
        <p:sp>
          <p:nvSpPr>
            <p:cNvPr id="4" name="object 4"/>
            <p:cNvSpPr/>
            <p:nvPr/>
          </p:nvSpPr>
          <p:spPr>
            <a:xfrm>
              <a:off x="586739" y="2223706"/>
              <a:ext cx="9519285" cy="48260"/>
            </a:xfrm>
            <a:custGeom>
              <a:avLst/>
              <a:gdLst/>
              <a:ahLst/>
              <a:cxnLst/>
              <a:rect l="l" t="t" r="r" b="b"/>
              <a:pathLst>
                <a:path w="9519285" h="48260">
                  <a:moveTo>
                    <a:pt x="8565856" y="31877"/>
                  </a:moveTo>
                  <a:lnTo>
                    <a:pt x="8300653" y="31877"/>
                  </a:lnTo>
                  <a:lnTo>
                    <a:pt x="8344922" y="30480"/>
                  </a:lnTo>
                  <a:lnTo>
                    <a:pt x="8386384" y="26924"/>
                  </a:lnTo>
                  <a:lnTo>
                    <a:pt x="8424672" y="21082"/>
                  </a:lnTo>
                  <a:lnTo>
                    <a:pt x="8476113" y="12319"/>
                  </a:lnTo>
                  <a:lnTo>
                    <a:pt x="8527865" y="5969"/>
                  </a:lnTo>
                  <a:lnTo>
                    <a:pt x="8579690" y="2032"/>
                  </a:lnTo>
                  <a:lnTo>
                    <a:pt x="8631351" y="0"/>
                  </a:lnTo>
                  <a:lnTo>
                    <a:pt x="8682609" y="0"/>
                  </a:lnTo>
                  <a:lnTo>
                    <a:pt x="8733227" y="1524"/>
                  </a:lnTo>
                  <a:lnTo>
                    <a:pt x="8782967" y="4699"/>
                  </a:lnTo>
                  <a:lnTo>
                    <a:pt x="8831592" y="9144"/>
                  </a:lnTo>
                  <a:lnTo>
                    <a:pt x="8878864" y="14605"/>
                  </a:lnTo>
                  <a:lnTo>
                    <a:pt x="8924544" y="21082"/>
                  </a:lnTo>
                  <a:lnTo>
                    <a:pt x="8964644" y="25527"/>
                  </a:lnTo>
                  <a:lnTo>
                    <a:pt x="9010269" y="28448"/>
                  </a:lnTo>
                  <a:lnTo>
                    <a:pt x="9060275" y="30099"/>
                  </a:lnTo>
                  <a:lnTo>
                    <a:pt x="8603385" y="30099"/>
                  </a:lnTo>
                  <a:lnTo>
                    <a:pt x="8581644" y="30734"/>
                  </a:lnTo>
                  <a:lnTo>
                    <a:pt x="8565856" y="31877"/>
                  </a:lnTo>
                  <a:close/>
                </a:path>
                <a:path w="9519285" h="48260">
                  <a:moveTo>
                    <a:pt x="4635100" y="23495"/>
                  </a:moveTo>
                  <a:lnTo>
                    <a:pt x="3750299" y="23495"/>
                  </a:lnTo>
                  <a:lnTo>
                    <a:pt x="3784092" y="21082"/>
                  </a:lnTo>
                  <a:lnTo>
                    <a:pt x="3805148" y="19050"/>
                  </a:lnTo>
                  <a:lnTo>
                    <a:pt x="3863230" y="15494"/>
                  </a:lnTo>
                  <a:lnTo>
                    <a:pt x="3987064" y="12065"/>
                  </a:lnTo>
                  <a:lnTo>
                    <a:pt x="4091597" y="11303"/>
                  </a:lnTo>
                  <a:lnTo>
                    <a:pt x="4277082" y="12827"/>
                  </a:lnTo>
                  <a:lnTo>
                    <a:pt x="4491853" y="18288"/>
                  </a:lnTo>
                  <a:lnTo>
                    <a:pt x="4635100" y="23495"/>
                  </a:lnTo>
                  <a:close/>
                </a:path>
                <a:path w="9519285" h="48260">
                  <a:moveTo>
                    <a:pt x="7260300" y="24892"/>
                  </a:moveTo>
                  <a:lnTo>
                    <a:pt x="6854427" y="24892"/>
                  </a:lnTo>
                  <a:lnTo>
                    <a:pt x="6910409" y="23749"/>
                  </a:lnTo>
                  <a:lnTo>
                    <a:pt x="7063301" y="16256"/>
                  </a:lnTo>
                  <a:lnTo>
                    <a:pt x="7109461" y="14605"/>
                  </a:lnTo>
                  <a:lnTo>
                    <a:pt x="7153327" y="14351"/>
                  </a:lnTo>
                  <a:lnTo>
                    <a:pt x="7194961" y="16256"/>
                  </a:lnTo>
                  <a:lnTo>
                    <a:pt x="7234428" y="21082"/>
                  </a:lnTo>
                  <a:lnTo>
                    <a:pt x="7260300" y="24892"/>
                  </a:lnTo>
                  <a:close/>
                </a:path>
                <a:path w="9519285" h="48260">
                  <a:moveTo>
                    <a:pt x="6746811" y="21717"/>
                  </a:moveTo>
                  <a:lnTo>
                    <a:pt x="6064793" y="21717"/>
                  </a:lnTo>
                  <a:lnTo>
                    <a:pt x="6502964" y="14605"/>
                  </a:lnTo>
                  <a:lnTo>
                    <a:pt x="6552778" y="14605"/>
                  </a:lnTo>
                  <a:lnTo>
                    <a:pt x="6600992" y="15113"/>
                  </a:lnTo>
                  <a:lnTo>
                    <a:pt x="6647460" y="16256"/>
                  </a:lnTo>
                  <a:lnTo>
                    <a:pt x="6692030" y="18161"/>
                  </a:lnTo>
                  <a:lnTo>
                    <a:pt x="6734555" y="21082"/>
                  </a:lnTo>
                  <a:lnTo>
                    <a:pt x="6746811" y="21717"/>
                  </a:lnTo>
                  <a:close/>
                </a:path>
                <a:path w="9519285" h="48260">
                  <a:moveTo>
                    <a:pt x="528909" y="24003"/>
                  </a:moveTo>
                  <a:lnTo>
                    <a:pt x="129088" y="24003"/>
                  </a:lnTo>
                  <a:lnTo>
                    <a:pt x="185838" y="22987"/>
                  </a:lnTo>
                  <a:lnTo>
                    <a:pt x="238280" y="21082"/>
                  </a:lnTo>
                  <a:lnTo>
                    <a:pt x="332914" y="16637"/>
                  </a:lnTo>
                  <a:lnTo>
                    <a:pt x="376441" y="15367"/>
                  </a:lnTo>
                  <a:lnTo>
                    <a:pt x="418331" y="15240"/>
                  </a:lnTo>
                  <a:lnTo>
                    <a:pt x="459252" y="17018"/>
                  </a:lnTo>
                  <a:lnTo>
                    <a:pt x="528909" y="24003"/>
                  </a:lnTo>
                  <a:close/>
                </a:path>
                <a:path w="9519285" h="48260">
                  <a:moveTo>
                    <a:pt x="4728601" y="25908"/>
                  </a:moveTo>
                  <a:lnTo>
                    <a:pt x="3230652" y="25908"/>
                  </a:lnTo>
                  <a:lnTo>
                    <a:pt x="3283246" y="25146"/>
                  </a:lnTo>
                  <a:lnTo>
                    <a:pt x="3333309" y="23622"/>
                  </a:lnTo>
                  <a:lnTo>
                    <a:pt x="3462531" y="16764"/>
                  </a:lnTo>
                  <a:lnTo>
                    <a:pt x="3531417" y="15494"/>
                  </a:lnTo>
                  <a:lnTo>
                    <a:pt x="3589052" y="16510"/>
                  </a:lnTo>
                  <a:lnTo>
                    <a:pt x="3637597" y="18796"/>
                  </a:lnTo>
                  <a:lnTo>
                    <a:pt x="3716059" y="23241"/>
                  </a:lnTo>
                  <a:lnTo>
                    <a:pt x="4635100" y="23495"/>
                  </a:lnTo>
                  <a:lnTo>
                    <a:pt x="4728601" y="25908"/>
                  </a:lnTo>
                  <a:close/>
                </a:path>
                <a:path w="9519285" h="48260">
                  <a:moveTo>
                    <a:pt x="8018273" y="40259"/>
                  </a:moveTo>
                  <a:lnTo>
                    <a:pt x="7973163" y="40005"/>
                  </a:lnTo>
                  <a:lnTo>
                    <a:pt x="7608002" y="31152"/>
                  </a:lnTo>
                  <a:lnTo>
                    <a:pt x="7785020" y="17272"/>
                  </a:lnTo>
                  <a:lnTo>
                    <a:pt x="7837003" y="15621"/>
                  </a:lnTo>
                  <a:lnTo>
                    <a:pt x="7889879" y="15621"/>
                  </a:lnTo>
                  <a:lnTo>
                    <a:pt x="7943279" y="16891"/>
                  </a:lnTo>
                  <a:lnTo>
                    <a:pt x="7996831" y="19177"/>
                  </a:lnTo>
                  <a:lnTo>
                    <a:pt x="8205177" y="30353"/>
                  </a:lnTo>
                  <a:lnTo>
                    <a:pt x="8253948" y="31750"/>
                  </a:lnTo>
                  <a:lnTo>
                    <a:pt x="8565856" y="31877"/>
                  </a:lnTo>
                  <a:lnTo>
                    <a:pt x="8557085" y="32512"/>
                  </a:lnTo>
                  <a:lnTo>
                    <a:pt x="8209478" y="32512"/>
                  </a:lnTo>
                  <a:lnTo>
                    <a:pt x="8159969" y="32893"/>
                  </a:lnTo>
                  <a:lnTo>
                    <a:pt x="8115300" y="36322"/>
                  </a:lnTo>
                  <a:lnTo>
                    <a:pt x="8090295" y="38608"/>
                  </a:lnTo>
                  <a:lnTo>
                    <a:pt x="8057635" y="39878"/>
                  </a:lnTo>
                  <a:lnTo>
                    <a:pt x="8018273" y="40259"/>
                  </a:lnTo>
                  <a:close/>
                </a:path>
                <a:path w="9519285" h="48260">
                  <a:moveTo>
                    <a:pt x="2520754" y="26924"/>
                  </a:moveTo>
                  <a:lnTo>
                    <a:pt x="2463024" y="26924"/>
                  </a:lnTo>
                  <a:lnTo>
                    <a:pt x="2507333" y="26543"/>
                  </a:lnTo>
                  <a:lnTo>
                    <a:pt x="2550801" y="24638"/>
                  </a:lnTo>
                  <a:lnTo>
                    <a:pt x="2623893" y="18542"/>
                  </a:lnTo>
                  <a:lnTo>
                    <a:pt x="2659329" y="17018"/>
                  </a:lnTo>
                  <a:lnTo>
                    <a:pt x="2699547" y="16256"/>
                  </a:lnTo>
                  <a:lnTo>
                    <a:pt x="2743938" y="16383"/>
                  </a:lnTo>
                  <a:lnTo>
                    <a:pt x="3120305" y="25146"/>
                  </a:lnTo>
                  <a:lnTo>
                    <a:pt x="3142637" y="25400"/>
                  </a:lnTo>
                  <a:lnTo>
                    <a:pt x="2642417" y="25400"/>
                  </a:lnTo>
                  <a:lnTo>
                    <a:pt x="2582309" y="25781"/>
                  </a:lnTo>
                  <a:lnTo>
                    <a:pt x="2520754" y="26924"/>
                  </a:lnTo>
                  <a:close/>
                </a:path>
                <a:path w="9519285" h="48260">
                  <a:moveTo>
                    <a:pt x="6749262" y="21844"/>
                  </a:moveTo>
                  <a:lnTo>
                    <a:pt x="5537682" y="21844"/>
                  </a:lnTo>
                  <a:lnTo>
                    <a:pt x="5769082" y="19558"/>
                  </a:lnTo>
                  <a:lnTo>
                    <a:pt x="5804298" y="19558"/>
                  </a:lnTo>
                  <a:lnTo>
                    <a:pt x="6007298" y="21717"/>
                  </a:lnTo>
                  <a:lnTo>
                    <a:pt x="6746811" y="21717"/>
                  </a:lnTo>
                  <a:lnTo>
                    <a:pt x="6749262" y="21844"/>
                  </a:lnTo>
                  <a:close/>
                </a:path>
                <a:path w="9519285" h="48260">
                  <a:moveTo>
                    <a:pt x="2307874" y="23114"/>
                  </a:moveTo>
                  <a:lnTo>
                    <a:pt x="1959667" y="23114"/>
                  </a:lnTo>
                  <a:lnTo>
                    <a:pt x="1984778" y="22987"/>
                  </a:lnTo>
                  <a:lnTo>
                    <a:pt x="2155951" y="20320"/>
                  </a:lnTo>
                  <a:lnTo>
                    <a:pt x="2214140" y="20828"/>
                  </a:lnTo>
                  <a:lnTo>
                    <a:pt x="2307874" y="23114"/>
                  </a:lnTo>
                  <a:close/>
                </a:path>
                <a:path w="9519285" h="48260">
                  <a:moveTo>
                    <a:pt x="7276566" y="27178"/>
                  </a:moveTo>
                  <a:lnTo>
                    <a:pt x="4852514" y="27178"/>
                  </a:lnTo>
                  <a:lnTo>
                    <a:pt x="4894921" y="26924"/>
                  </a:lnTo>
                  <a:lnTo>
                    <a:pt x="5181769" y="21209"/>
                  </a:lnTo>
                  <a:lnTo>
                    <a:pt x="5291051" y="20701"/>
                  </a:lnTo>
                  <a:lnTo>
                    <a:pt x="6749262" y="21844"/>
                  </a:lnTo>
                  <a:lnTo>
                    <a:pt x="6795831" y="24257"/>
                  </a:lnTo>
                  <a:lnTo>
                    <a:pt x="6854427" y="24892"/>
                  </a:lnTo>
                  <a:lnTo>
                    <a:pt x="7260300" y="24892"/>
                  </a:lnTo>
                  <a:lnTo>
                    <a:pt x="7273237" y="26797"/>
                  </a:lnTo>
                  <a:lnTo>
                    <a:pt x="7276566" y="27178"/>
                  </a:lnTo>
                  <a:close/>
                </a:path>
                <a:path w="9519285" h="48260">
                  <a:moveTo>
                    <a:pt x="167830" y="39370"/>
                  </a:moveTo>
                  <a:lnTo>
                    <a:pt x="107427" y="39243"/>
                  </a:lnTo>
                  <a:lnTo>
                    <a:pt x="50941" y="38354"/>
                  </a:lnTo>
                  <a:lnTo>
                    <a:pt x="0" y="36322"/>
                  </a:lnTo>
                  <a:lnTo>
                    <a:pt x="0" y="21082"/>
                  </a:lnTo>
                  <a:lnTo>
                    <a:pt x="67365" y="23495"/>
                  </a:lnTo>
                  <a:lnTo>
                    <a:pt x="528909" y="24003"/>
                  </a:lnTo>
                  <a:lnTo>
                    <a:pt x="560570" y="27178"/>
                  </a:lnTo>
                  <a:lnTo>
                    <a:pt x="610559" y="28575"/>
                  </a:lnTo>
                  <a:lnTo>
                    <a:pt x="2470039" y="28575"/>
                  </a:lnTo>
                  <a:lnTo>
                    <a:pt x="2458336" y="28956"/>
                  </a:lnTo>
                  <a:lnTo>
                    <a:pt x="2395638" y="32004"/>
                  </a:lnTo>
                  <a:lnTo>
                    <a:pt x="2391968" y="32258"/>
                  </a:lnTo>
                  <a:lnTo>
                    <a:pt x="1473024" y="32258"/>
                  </a:lnTo>
                  <a:lnTo>
                    <a:pt x="1421327" y="32893"/>
                  </a:lnTo>
                  <a:lnTo>
                    <a:pt x="1407258" y="33274"/>
                  </a:lnTo>
                  <a:lnTo>
                    <a:pt x="521208" y="33274"/>
                  </a:lnTo>
                  <a:lnTo>
                    <a:pt x="167830" y="39370"/>
                  </a:lnTo>
                  <a:close/>
                </a:path>
                <a:path w="9519285" h="48260">
                  <a:moveTo>
                    <a:pt x="2470039" y="28575"/>
                  </a:moveTo>
                  <a:lnTo>
                    <a:pt x="610559" y="28575"/>
                  </a:lnTo>
                  <a:lnTo>
                    <a:pt x="655129" y="26797"/>
                  </a:lnTo>
                  <a:lnTo>
                    <a:pt x="699572" y="23749"/>
                  </a:lnTo>
                  <a:lnTo>
                    <a:pt x="749180" y="21336"/>
                  </a:lnTo>
                  <a:lnTo>
                    <a:pt x="809244" y="21082"/>
                  </a:lnTo>
                  <a:lnTo>
                    <a:pt x="1800632" y="21717"/>
                  </a:lnTo>
                  <a:lnTo>
                    <a:pt x="1936848" y="23114"/>
                  </a:lnTo>
                  <a:lnTo>
                    <a:pt x="2307874" y="23114"/>
                  </a:lnTo>
                  <a:lnTo>
                    <a:pt x="2417454" y="26289"/>
                  </a:lnTo>
                  <a:lnTo>
                    <a:pt x="2463024" y="26924"/>
                  </a:lnTo>
                  <a:lnTo>
                    <a:pt x="2520754" y="26924"/>
                  </a:lnTo>
                  <a:lnTo>
                    <a:pt x="2470039" y="28575"/>
                  </a:lnTo>
                  <a:close/>
                </a:path>
                <a:path w="9519285" h="48260">
                  <a:moveTo>
                    <a:pt x="1800632" y="21717"/>
                  </a:moveTo>
                  <a:lnTo>
                    <a:pt x="1038868" y="21717"/>
                  </a:lnTo>
                  <a:lnTo>
                    <a:pt x="1385828" y="21209"/>
                  </a:lnTo>
                  <a:lnTo>
                    <a:pt x="1523307" y="21082"/>
                  </a:lnTo>
                  <a:lnTo>
                    <a:pt x="1595628" y="21082"/>
                  </a:lnTo>
                  <a:lnTo>
                    <a:pt x="1800632" y="21717"/>
                  </a:lnTo>
                  <a:close/>
                </a:path>
                <a:path w="9519285" h="48260">
                  <a:moveTo>
                    <a:pt x="9518904" y="30607"/>
                  </a:moveTo>
                  <a:lnTo>
                    <a:pt x="9113520" y="30607"/>
                  </a:lnTo>
                  <a:lnTo>
                    <a:pt x="9225153" y="29083"/>
                  </a:lnTo>
                  <a:lnTo>
                    <a:pt x="9480899" y="21463"/>
                  </a:lnTo>
                  <a:lnTo>
                    <a:pt x="9518904" y="21082"/>
                  </a:lnTo>
                  <a:lnTo>
                    <a:pt x="9518904" y="30607"/>
                  </a:lnTo>
                  <a:close/>
                </a:path>
                <a:path w="9519285" h="48260">
                  <a:moveTo>
                    <a:pt x="3255276" y="41783"/>
                  </a:moveTo>
                  <a:lnTo>
                    <a:pt x="3199638" y="41402"/>
                  </a:lnTo>
                  <a:lnTo>
                    <a:pt x="3147143" y="40513"/>
                  </a:lnTo>
                  <a:lnTo>
                    <a:pt x="3099149" y="39116"/>
                  </a:lnTo>
                  <a:lnTo>
                    <a:pt x="2900856" y="30988"/>
                  </a:lnTo>
                  <a:lnTo>
                    <a:pt x="2755963" y="26543"/>
                  </a:lnTo>
                  <a:lnTo>
                    <a:pt x="2642417" y="25400"/>
                  </a:lnTo>
                  <a:lnTo>
                    <a:pt x="3142637" y="25400"/>
                  </a:lnTo>
                  <a:lnTo>
                    <a:pt x="4728601" y="25908"/>
                  </a:lnTo>
                  <a:lnTo>
                    <a:pt x="4756448" y="26543"/>
                  </a:lnTo>
                  <a:lnTo>
                    <a:pt x="7276566" y="27178"/>
                  </a:lnTo>
                  <a:lnTo>
                    <a:pt x="7296542" y="29464"/>
                  </a:lnTo>
                  <a:lnTo>
                    <a:pt x="3780091" y="29464"/>
                  </a:lnTo>
                  <a:lnTo>
                    <a:pt x="3606997" y="30734"/>
                  </a:lnTo>
                  <a:lnTo>
                    <a:pt x="3505946" y="33020"/>
                  </a:lnTo>
                  <a:lnTo>
                    <a:pt x="3463293" y="34544"/>
                  </a:lnTo>
                  <a:lnTo>
                    <a:pt x="3370552" y="39497"/>
                  </a:lnTo>
                  <a:lnTo>
                    <a:pt x="3312699" y="41275"/>
                  </a:lnTo>
                  <a:lnTo>
                    <a:pt x="3255276" y="41783"/>
                  </a:lnTo>
                  <a:close/>
                </a:path>
                <a:path w="9519285" h="48260">
                  <a:moveTo>
                    <a:pt x="4260342" y="43815"/>
                  </a:moveTo>
                  <a:lnTo>
                    <a:pt x="4226343" y="43434"/>
                  </a:lnTo>
                  <a:lnTo>
                    <a:pt x="4194667" y="42164"/>
                  </a:lnTo>
                  <a:lnTo>
                    <a:pt x="4160204" y="39751"/>
                  </a:lnTo>
                  <a:lnTo>
                    <a:pt x="4117848" y="36322"/>
                  </a:lnTo>
                  <a:lnTo>
                    <a:pt x="4085972" y="34544"/>
                  </a:lnTo>
                  <a:lnTo>
                    <a:pt x="4046655" y="33020"/>
                  </a:lnTo>
                  <a:lnTo>
                    <a:pt x="3950456" y="30734"/>
                  </a:lnTo>
                  <a:lnTo>
                    <a:pt x="3780091" y="29464"/>
                  </a:lnTo>
                  <a:lnTo>
                    <a:pt x="7296542" y="29464"/>
                  </a:lnTo>
                  <a:lnTo>
                    <a:pt x="7299871" y="29845"/>
                  </a:lnTo>
                  <a:lnTo>
                    <a:pt x="5318816" y="29845"/>
                  </a:lnTo>
                  <a:lnTo>
                    <a:pt x="5267325" y="29972"/>
                  </a:lnTo>
                  <a:lnTo>
                    <a:pt x="5216595" y="31623"/>
                  </a:lnTo>
                  <a:lnTo>
                    <a:pt x="5166289" y="33909"/>
                  </a:lnTo>
                  <a:lnTo>
                    <a:pt x="4721518" y="33909"/>
                  </a:lnTo>
                  <a:lnTo>
                    <a:pt x="4591698" y="34798"/>
                  </a:lnTo>
                  <a:lnTo>
                    <a:pt x="4521708" y="36322"/>
                  </a:lnTo>
                  <a:lnTo>
                    <a:pt x="4301770" y="43180"/>
                  </a:lnTo>
                  <a:lnTo>
                    <a:pt x="4260342" y="43815"/>
                  </a:lnTo>
                  <a:close/>
                </a:path>
                <a:path w="9519285" h="48260">
                  <a:moveTo>
                    <a:pt x="5527661" y="42418"/>
                  </a:moveTo>
                  <a:lnTo>
                    <a:pt x="5478413" y="41148"/>
                  </a:lnTo>
                  <a:lnTo>
                    <a:pt x="5371408" y="31750"/>
                  </a:lnTo>
                  <a:lnTo>
                    <a:pt x="5318816" y="29845"/>
                  </a:lnTo>
                  <a:lnTo>
                    <a:pt x="7299871" y="29845"/>
                  </a:lnTo>
                  <a:lnTo>
                    <a:pt x="7313188" y="31369"/>
                  </a:lnTo>
                  <a:lnTo>
                    <a:pt x="7338147" y="33274"/>
                  </a:lnTo>
                  <a:lnTo>
                    <a:pt x="6118634" y="33274"/>
                  </a:lnTo>
                  <a:lnTo>
                    <a:pt x="5734812" y="36322"/>
                  </a:lnTo>
                  <a:lnTo>
                    <a:pt x="5676759" y="37338"/>
                  </a:lnTo>
                  <a:lnTo>
                    <a:pt x="5575554" y="41402"/>
                  </a:lnTo>
                  <a:lnTo>
                    <a:pt x="5527661" y="42418"/>
                  </a:lnTo>
                  <a:close/>
                </a:path>
                <a:path w="9519285" h="48260">
                  <a:moveTo>
                    <a:pt x="7444930" y="37084"/>
                  </a:moveTo>
                  <a:lnTo>
                    <a:pt x="7398532" y="36449"/>
                  </a:lnTo>
                  <a:lnTo>
                    <a:pt x="7354786" y="34544"/>
                  </a:lnTo>
                  <a:lnTo>
                    <a:pt x="7354202" y="34499"/>
                  </a:lnTo>
                  <a:lnTo>
                    <a:pt x="7370179" y="33274"/>
                  </a:lnTo>
                  <a:lnTo>
                    <a:pt x="7415608" y="31242"/>
                  </a:lnTo>
                  <a:lnTo>
                    <a:pt x="7465775" y="30226"/>
                  </a:lnTo>
                  <a:lnTo>
                    <a:pt x="7519725" y="30099"/>
                  </a:lnTo>
                  <a:lnTo>
                    <a:pt x="7608002" y="31152"/>
                  </a:lnTo>
                  <a:lnTo>
                    <a:pt x="7605065" y="31369"/>
                  </a:lnTo>
                  <a:lnTo>
                    <a:pt x="7547694" y="34544"/>
                  </a:lnTo>
                  <a:lnTo>
                    <a:pt x="7494483" y="36449"/>
                  </a:lnTo>
                  <a:lnTo>
                    <a:pt x="7444930" y="37084"/>
                  </a:lnTo>
                  <a:close/>
                </a:path>
                <a:path w="9519285" h="48260">
                  <a:moveTo>
                    <a:pt x="9184005" y="40386"/>
                  </a:moveTo>
                  <a:lnTo>
                    <a:pt x="8750355" y="34925"/>
                  </a:lnTo>
                  <a:lnTo>
                    <a:pt x="8625840" y="30607"/>
                  </a:lnTo>
                  <a:lnTo>
                    <a:pt x="8603385" y="30099"/>
                  </a:lnTo>
                  <a:lnTo>
                    <a:pt x="9060275" y="30099"/>
                  </a:lnTo>
                  <a:lnTo>
                    <a:pt x="9518904" y="30607"/>
                  </a:lnTo>
                  <a:lnTo>
                    <a:pt x="9518904" y="36322"/>
                  </a:lnTo>
                  <a:lnTo>
                    <a:pt x="9378335" y="39243"/>
                  </a:lnTo>
                  <a:lnTo>
                    <a:pt x="9184005" y="40386"/>
                  </a:lnTo>
                  <a:close/>
                </a:path>
                <a:path w="9519285" h="48260">
                  <a:moveTo>
                    <a:pt x="1961236" y="38100"/>
                  </a:moveTo>
                  <a:lnTo>
                    <a:pt x="1918987" y="37973"/>
                  </a:lnTo>
                  <a:lnTo>
                    <a:pt x="1586134" y="32766"/>
                  </a:lnTo>
                  <a:lnTo>
                    <a:pt x="1473024" y="32258"/>
                  </a:lnTo>
                  <a:lnTo>
                    <a:pt x="2391968" y="32258"/>
                  </a:lnTo>
                  <a:lnTo>
                    <a:pt x="2351595" y="35052"/>
                  </a:lnTo>
                  <a:lnTo>
                    <a:pt x="2050228" y="35052"/>
                  </a:lnTo>
                  <a:lnTo>
                    <a:pt x="1996588" y="37592"/>
                  </a:lnTo>
                  <a:lnTo>
                    <a:pt x="1961236" y="38100"/>
                  </a:lnTo>
                  <a:close/>
                </a:path>
                <a:path w="9519285" h="48260">
                  <a:moveTo>
                    <a:pt x="8424124" y="40132"/>
                  </a:moveTo>
                  <a:lnTo>
                    <a:pt x="8371150" y="38735"/>
                  </a:lnTo>
                  <a:lnTo>
                    <a:pt x="8262238" y="33909"/>
                  </a:lnTo>
                  <a:lnTo>
                    <a:pt x="8209478" y="32512"/>
                  </a:lnTo>
                  <a:lnTo>
                    <a:pt x="8557085" y="32512"/>
                  </a:lnTo>
                  <a:lnTo>
                    <a:pt x="8555331" y="32639"/>
                  </a:lnTo>
                  <a:lnTo>
                    <a:pt x="8519160" y="36322"/>
                  </a:lnTo>
                  <a:lnTo>
                    <a:pt x="8473991" y="39751"/>
                  </a:lnTo>
                  <a:lnTo>
                    <a:pt x="8424124" y="40132"/>
                  </a:lnTo>
                  <a:close/>
                </a:path>
                <a:path w="9519285" h="48260">
                  <a:moveTo>
                    <a:pt x="707079" y="42037"/>
                  </a:moveTo>
                  <a:lnTo>
                    <a:pt x="657852" y="40640"/>
                  </a:lnTo>
                  <a:lnTo>
                    <a:pt x="618744" y="36322"/>
                  </a:lnTo>
                  <a:lnTo>
                    <a:pt x="596441" y="34290"/>
                  </a:lnTo>
                  <a:lnTo>
                    <a:pt x="563386" y="33401"/>
                  </a:lnTo>
                  <a:lnTo>
                    <a:pt x="521208" y="33274"/>
                  </a:lnTo>
                  <a:lnTo>
                    <a:pt x="1407258" y="33274"/>
                  </a:lnTo>
                  <a:lnTo>
                    <a:pt x="1374429" y="34163"/>
                  </a:lnTo>
                  <a:lnTo>
                    <a:pt x="1333500" y="36322"/>
                  </a:lnTo>
                  <a:lnTo>
                    <a:pt x="928116" y="36322"/>
                  </a:lnTo>
                  <a:lnTo>
                    <a:pt x="762571" y="41402"/>
                  </a:lnTo>
                  <a:lnTo>
                    <a:pt x="707079" y="42037"/>
                  </a:lnTo>
                  <a:close/>
                </a:path>
                <a:path w="9519285" h="48260">
                  <a:moveTo>
                    <a:pt x="6446520" y="38481"/>
                  </a:moveTo>
                  <a:lnTo>
                    <a:pt x="6394680" y="38227"/>
                  </a:lnTo>
                  <a:lnTo>
                    <a:pt x="6281019" y="34798"/>
                  </a:lnTo>
                  <a:lnTo>
                    <a:pt x="6228559" y="33782"/>
                  </a:lnTo>
                  <a:lnTo>
                    <a:pt x="6174152" y="33274"/>
                  </a:lnTo>
                  <a:lnTo>
                    <a:pt x="7338147" y="33274"/>
                  </a:lnTo>
                  <a:lnTo>
                    <a:pt x="7349794" y="34163"/>
                  </a:lnTo>
                  <a:lnTo>
                    <a:pt x="6615303" y="34163"/>
                  </a:lnTo>
                  <a:lnTo>
                    <a:pt x="6570607" y="34925"/>
                  </a:lnTo>
                  <a:lnTo>
                    <a:pt x="6490359" y="37719"/>
                  </a:lnTo>
                  <a:lnTo>
                    <a:pt x="6446520" y="38481"/>
                  </a:lnTo>
                  <a:close/>
                </a:path>
                <a:path w="9519285" h="48260">
                  <a:moveTo>
                    <a:pt x="5057542" y="37973"/>
                  </a:moveTo>
                  <a:lnTo>
                    <a:pt x="4721518" y="33909"/>
                  </a:lnTo>
                  <a:lnTo>
                    <a:pt x="5166289" y="33909"/>
                  </a:lnTo>
                  <a:lnTo>
                    <a:pt x="5089035" y="37465"/>
                  </a:lnTo>
                  <a:lnTo>
                    <a:pt x="5057542" y="37973"/>
                  </a:lnTo>
                  <a:close/>
                </a:path>
                <a:path w="9519285" h="48260">
                  <a:moveTo>
                    <a:pt x="7082402" y="47752"/>
                  </a:moveTo>
                  <a:lnTo>
                    <a:pt x="6982594" y="46101"/>
                  </a:lnTo>
                  <a:lnTo>
                    <a:pt x="6734555" y="36322"/>
                  </a:lnTo>
                  <a:lnTo>
                    <a:pt x="6668571" y="34417"/>
                  </a:lnTo>
                  <a:lnTo>
                    <a:pt x="6615303" y="34163"/>
                  </a:lnTo>
                  <a:lnTo>
                    <a:pt x="7349794" y="34163"/>
                  </a:lnTo>
                  <a:lnTo>
                    <a:pt x="7354202" y="34499"/>
                  </a:lnTo>
                  <a:lnTo>
                    <a:pt x="7330439" y="36322"/>
                  </a:lnTo>
                  <a:lnTo>
                    <a:pt x="7281171" y="40894"/>
                  </a:lnTo>
                  <a:lnTo>
                    <a:pt x="7231690" y="44196"/>
                  </a:lnTo>
                  <a:lnTo>
                    <a:pt x="7182040" y="46355"/>
                  </a:lnTo>
                  <a:lnTo>
                    <a:pt x="7132263" y="47498"/>
                  </a:lnTo>
                  <a:lnTo>
                    <a:pt x="7082402" y="47752"/>
                  </a:lnTo>
                  <a:close/>
                </a:path>
                <a:path w="9519285" h="48260">
                  <a:moveTo>
                    <a:pt x="2157926" y="44958"/>
                  </a:moveTo>
                  <a:lnTo>
                    <a:pt x="2128881" y="43942"/>
                  </a:lnTo>
                  <a:lnTo>
                    <a:pt x="2108835" y="42037"/>
                  </a:lnTo>
                  <a:lnTo>
                    <a:pt x="2094366" y="39624"/>
                  </a:lnTo>
                  <a:lnTo>
                    <a:pt x="2082055" y="37338"/>
                  </a:lnTo>
                  <a:lnTo>
                    <a:pt x="2068482" y="35560"/>
                  </a:lnTo>
                  <a:lnTo>
                    <a:pt x="2050228" y="35052"/>
                  </a:lnTo>
                  <a:lnTo>
                    <a:pt x="2351595" y="35052"/>
                  </a:lnTo>
                  <a:lnTo>
                    <a:pt x="2256687" y="41656"/>
                  </a:lnTo>
                  <a:lnTo>
                    <a:pt x="2199388" y="44323"/>
                  </a:lnTo>
                  <a:lnTo>
                    <a:pt x="2157926" y="44958"/>
                  </a:lnTo>
                  <a:close/>
                </a:path>
                <a:path w="9519285" h="48260">
                  <a:moveTo>
                    <a:pt x="1209722" y="41910"/>
                  </a:moveTo>
                  <a:lnTo>
                    <a:pt x="1153531" y="41910"/>
                  </a:lnTo>
                  <a:lnTo>
                    <a:pt x="1101090" y="40894"/>
                  </a:lnTo>
                  <a:lnTo>
                    <a:pt x="965912" y="36449"/>
                  </a:lnTo>
                  <a:lnTo>
                    <a:pt x="928116" y="36322"/>
                  </a:lnTo>
                  <a:lnTo>
                    <a:pt x="1333500" y="36322"/>
                  </a:lnTo>
                  <a:lnTo>
                    <a:pt x="1269700" y="40259"/>
                  </a:lnTo>
                  <a:lnTo>
                    <a:pt x="1209722" y="41910"/>
                  </a:lnTo>
                  <a:close/>
                </a:path>
                <a:path w="9519285" h="48260">
                  <a:moveTo>
                    <a:pt x="5769121" y="36449"/>
                  </a:moveTo>
                  <a:lnTo>
                    <a:pt x="5734812" y="36322"/>
                  </a:lnTo>
                  <a:lnTo>
                    <a:pt x="5809008" y="36322"/>
                  </a:lnTo>
                  <a:lnTo>
                    <a:pt x="5769121" y="3644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2225697"/>
              <a:ext cx="9519285" cy="50800"/>
            </a:xfrm>
            <a:custGeom>
              <a:avLst/>
              <a:gdLst/>
              <a:ahLst/>
              <a:cxnLst/>
              <a:rect l="l" t="t" r="r" b="b"/>
              <a:pathLst>
                <a:path w="9519285" h="50800">
                  <a:moveTo>
                    <a:pt x="0" y="19154"/>
                  </a:moveTo>
                  <a:lnTo>
                    <a:pt x="50547" y="14153"/>
                  </a:lnTo>
                  <a:lnTo>
                    <a:pt x="104060" y="11438"/>
                  </a:lnTo>
                  <a:lnTo>
                    <a:pt x="159073" y="10581"/>
                  </a:lnTo>
                  <a:lnTo>
                    <a:pt x="214122" y="11153"/>
                  </a:lnTo>
                  <a:lnTo>
                    <a:pt x="267741" y="12724"/>
                  </a:lnTo>
                  <a:lnTo>
                    <a:pt x="318468" y="14867"/>
                  </a:lnTo>
                  <a:lnTo>
                    <a:pt x="364837" y="17153"/>
                  </a:lnTo>
                  <a:lnTo>
                    <a:pt x="405384" y="19154"/>
                  </a:lnTo>
                  <a:lnTo>
                    <a:pt x="432358" y="20114"/>
                  </a:lnTo>
                  <a:lnTo>
                    <a:pt x="499324" y="22797"/>
                  </a:lnTo>
                  <a:lnTo>
                    <a:pt x="539157" y="24234"/>
                  </a:lnTo>
                  <a:lnTo>
                    <a:pt x="583117" y="25543"/>
                  </a:lnTo>
                  <a:lnTo>
                    <a:pt x="631126" y="26583"/>
                  </a:lnTo>
                  <a:lnTo>
                    <a:pt x="683103" y="27210"/>
                  </a:lnTo>
                  <a:lnTo>
                    <a:pt x="738970" y="27282"/>
                  </a:lnTo>
                  <a:lnTo>
                    <a:pt x="798647" y="26655"/>
                  </a:lnTo>
                  <a:lnTo>
                    <a:pt x="862054" y="25186"/>
                  </a:lnTo>
                  <a:lnTo>
                    <a:pt x="929113" y="22733"/>
                  </a:lnTo>
                  <a:lnTo>
                    <a:pt x="999743" y="19154"/>
                  </a:lnTo>
                  <a:lnTo>
                    <a:pt x="1059864" y="15840"/>
                  </a:lnTo>
                  <a:lnTo>
                    <a:pt x="1115883" y="13635"/>
                  </a:lnTo>
                  <a:lnTo>
                    <a:pt x="1168409" y="12391"/>
                  </a:lnTo>
                  <a:lnTo>
                    <a:pt x="1218053" y="11956"/>
                  </a:lnTo>
                  <a:lnTo>
                    <a:pt x="1265424" y="12181"/>
                  </a:lnTo>
                  <a:lnTo>
                    <a:pt x="1311133" y="12915"/>
                  </a:lnTo>
                  <a:lnTo>
                    <a:pt x="1355788" y="14010"/>
                  </a:lnTo>
                  <a:lnTo>
                    <a:pt x="1400000" y="15315"/>
                  </a:lnTo>
                  <a:lnTo>
                    <a:pt x="1444379" y="16679"/>
                  </a:lnTo>
                  <a:lnTo>
                    <a:pt x="1489534" y="17954"/>
                  </a:lnTo>
                  <a:lnTo>
                    <a:pt x="1536075" y="18989"/>
                  </a:lnTo>
                  <a:lnTo>
                    <a:pt x="1584613" y="19634"/>
                  </a:lnTo>
                  <a:lnTo>
                    <a:pt x="1635756" y="19739"/>
                  </a:lnTo>
                  <a:lnTo>
                    <a:pt x="1690116" y="19154"/>
                  </a:lnTo>
                  <a:lnTo>
                    <a:pt x="1765699" y="17448"/>
                  </a:lnTo>
                  <a:lnTo>
                    <a:pt x="1820649" y="16344"/>
                  </a:lnTo>
                  <a:lnTo>
                    <a:pt x="1859392" y="15767"/>
                  </a:lnTo>
                  <a:lnTo>
                    <a:pt x="1886358" y="15642"/>
                  </a:lnTo>
                  <a:lnTo>
                    <a:pt x="1905974" y="15892"/>
                  </a:lnTo>
                  <a:lnTo>
                    <a:pt x="1922667" y="16444"/>
                  </a:lnTo>
                  <a:lnTo>
                    <a:pt x="1940865" y="17222"/>
                  </a:lnTo>
                  <a:lnTo>
                    <a:pt x="1964996" y="18150"/>
                  </a:lnTo>
                  <a:lnTo>
                    <a:pt x="1999487" y="19154"/>
                  </a:lnTo>
                  <a:lnTo>
                    <a:pt x="2055106" y="20741"/>
                  </a:lnTo>
                  <a:lnTo>
                    <a:pt x="2101031" y="22202"/>
                  </a:lnTo>
                  <a:lnTo>
                    <a:pt x="2143315" y="23154"/>
                  </a:lnTo>
                  <a:lnTo>
                    <a:pt x="2188012" y="23218"/>
                  </a:lnTo>
                  <a:lnTo>
                    <a:pt x="2241176" y="22011"/>
                  </a:lnTo>
                  <a:lnTo>
                    <a:pt x="2308859" y="19154"/>
                  </a:lnTo>
                  <a:lnTo>
                    <a:pt x="2339992" y="17228"/>
                  </a:lnTo>
                  <a:lnTo>
                    <a:pt x="2375401" y="14966"/>
                  </a:lnTo>
                  <a:lnTo>
                    <a:pt x="2414680" y="12493"/>
                  </a:lnTo>
                  <a:lnTo>
                    <a:pt x="2457426" y="9938"/>
                  </a:lnTo>
                  <a:lnTo>
                    <a:pt x="2503235" y="7428"/>
                  </a:lnTo>
                  <a:lnTo>
                    <a:pt x="2551702" y="5089"/>
                  </a:lnTo>
                  <a:lnTo>
                    <a:pt x="2602425" y="3050"/>
                  </a:lnTo>
                  <a:lnTo>
                    <a:pt x="2654998" y="1437"/>
                  </a:lnTo>
                  <a:lnTo>
                    <a:pt x="2709018" y="378"/>
                  </a:lnTo>
                  <a:lnTo>
                    <a:pt x="2764080" y="0"/>
                  </a:lnTo>
                  <a:lnTo>
                    <a:pt x="2819781" y="429"/>
                  </a:lnTo>
                  <a:lnTo>
                    <a:pt x="2875716" y="1794"/>
                  </a:lnTo>
                  <a:lnTo>
                    <a:pt x="2931482" y="4222"/>
                  </a:lnTo>
                  <a:lnTo>
                    <a:pt x="2986673" y="7840"/>
                  </a:lnTo>
                  <a:lnTo>
                    <a:pt x="3040887" y="12775"/>
                  </a:lnTo>
                  <a:lnTo>
                    <a:pt x="3093719" y="19154"/>
                  </a:lnTo>
                  <a:lnTo>
                    <a:pt x="3161237" y="27186"/>
                  </a:lnTo>
                  <a:lnTo>
                    <a:pt x="3225172" y="33124"/>
                  </a:lnTo>
                  <a:lnTo>
                    <a:pt x="3285624" y="37156"/>
                  </a:lnTo>
                  <a:lnTo>
                    <a:pt x="3342696" y="39474"/>
                  </a:lnTo>
                  <a:lnTo>
                    <a:pt x="3396487" y="40267"/>
                  </a:lnTo>
                  <a:lnTo>
                    <a:pt x="3447097" y="39728"/>
                  </a:lnTo>
                  <a:lnTo>
                    <a:pt x="3494628" y="38045"/>
                  </a:lnTo>
                  <a:lnTo>
                    <a:pt x="3539179" y="35410"/>
                  </a:lnTo>
                  <a:lnTo>
                    <a:pt x="3580852" y="32012"/>
                  </a:lnTo>
                  <a:lnTo>
                    <a:pt x="3619746" y="28044"/>
                  </a:lnTo>
                  <a:lnTo>
                    <a:pt x="3689603" y="19154"/>
                  </a:lnTo>
                  <a:lnTo>
                    <a:pt x="3751784" y="11534"/>
                  </a:lnTo>
                  <a:lnTo>
                    <a:pt x="3810112" y="7978"/>
                  </a:lnTo>
                  <a:lnTo>
                    <a:pt x="3864292" y="7724"/>
                  </a:lnTo>
                  <a:lnTo>
                    <a:pt x="3914027" y="10010"/>
                  </a:lnTo>
                  <a:lnTo>
                    <a:pt x="3959020" y="14074"/>
                  </a:lnTo>
                  <a:lnTo>
                    <a:pt x="3998975" y="19154"/>
                  </a:lnTo>
                  <a:lnTo>
                    <a:pt x="4022777" y="20958"/>
                  </a:lnTo>
                  <a:lnTo>
                    <a:pt x="4056549" y="21905"/>
                  </a:lnTo>
                  <a:lnTo>
                    <a:pt x="4098702" y="22154"/>
                  </a:lnTo>
                  <a:lnTo>
                    <a:pt x="4147650" y="21863"/>
                  </a:lnTo>
                  <a:lnTo>
                    <a:pt x="4201805" y="21191"/>
                  </a:lnTo>
                  <a:lnTo>
                    <a:pt x="4259579" y="20297"/>
                  </a:lnTo>
                  <a:lnTo>
                    <a:pt x="4319386" y="19339"/>
                  </a:lnTo>
                  <a:lnTo>
                    <a:pt x="4379637" y="18476"/>
                  </a:lnTo>
                  <a:lnTo>
                    <a:pt x="4438745" y="17868"/>
                  </a:lnTo>
                  <a:lnTo>
                    <a:pt x="4495122" y="17672"/>
                  </a:lnTo>
                  <a:lnTo>
                    <a:pt x="4547182" y="18048"/>
                  </a:lnTo>
                  <a:lnTo>
                    <a:pt x="4593335" y="19154"/>
                  </a:lnTo>
                  <a:lnTo>
                    <a:pt x="4631006" y="19761"/>
                  </a:lnTo>
                  <a:lnTo>
                    <a:pt x="4675078" y="19823"/>
                  </a:lnTo>
                  <a:lnTo>
                    <a:pt x="4724558" y="19446"/>
                  </a:lnTo>
                  <a:lnTo>
                    <a:pt x="4778452" y="18736"/>
                  </a:lnTo>
                  <a:lnTo>
                    <a:pt x="4835764" y="17799"/>
                  </a:lnTo>
                  <a:lnTo>
                    <a:pt x="4895502" y="16740"/>
                  </a:lnTo>
                  <a:lnTo>
                    <a:pt x="4956670" y="15664"/>
                  </a:lnTo>
                  <a:lnTo>
                    <a:pt x="5018275" y="14678"/>
                  </a:lnTo>
                  <a:lnTo>
                    <a:pt x="5079321" y="13887"/>
                  </a:lnTo>
                  <a:lnTo>
                    <a:pt x="5138815" y="13396"/>
                  </a:lnTo>
                  <a:lnTo>
                    <a:pt x="5195762" y="13312"/>
                  </a:lnTo>
                  <a:lnTo>
                    <a:pt x="5249168" y="13740"/>
                  </a:lnTo>
                  <a:lnTo>
                    <a:pt x="5298038" y="14786"/>
                  </a:lnTo>
                  <a:lnTo>
                    <a:pt x="5341379" y="16555"/>
                  </a:lnTo>
                  <a:lnTo>
                    <a:pt x="5378196" y="19154"/>
                  </a:lnTo>
                  <a:lnTo>
                    <a:pt x="5427374" y="23474"/>
                  </a:lnTo>
                  <a:lnTo>
                    <a:pt x="5475537" y="27200"/>
                  </a:lnTo>
                  <a:lnTo>
                    <a:pt x="5523133" y="30195"/>
                  </a:lnTo>
                  <a:lnTo>
                    <a:pt x="5570610" y="32321"/>
                  </a:lnTo>
                  <a:lnTo>
                    <a:pt x="5618416" y="33441"/>
                  </a:lnTo>
                  <a:lnTo>
                    <a:pt x="5667000" y="33418"/>
                  </a:lnTo>
                  <a:lnTo>
                    <a:pt x="5716809" y="32115"/>
                  </a:lnTo>
                  <a:lnTo>
                    <a:pt x="5768291" y="29395"/>
                  </a:lnTo>
                  <a:lnTo>
                    <a:pt x="5821894" y="25120"/>
                  </a:lnTo>
                  <a:lnTo>
                    <a:pt x="5878067" y="19154"/>
                  </a:lnTo>
                  <a:lnTo>
                    <a:pt x="5932060" y="13228"/>
                  </a:lnTo>
                  <a:lnTo>
                    <a:pt x="5980090" y="9059"/>
                  </a:lnTo>
                  <a:lnTo>
                    <a:pt x="6024061" y="6480"/>
                  </a:lnTo>
                  <a:lnTo>
                    <a:pt x="6065873" y="5328"/>
                  </a:lnTo>
                  <a:lnTo>
                    <a:pt x="6107430" y="5438"/>
                  </a:lnTo>
                  <a:lnTo>
                    <a:pt x="6150632" y="6645"/>
                  </a:lnTo>
                  <a:lnTo>
                    <a:pt x="6197382" y="8784"/>
                  </a:lnTo>
                  <a:lnTo>
                    <a:pt x="6249582" y="11692"/>
                  </a:lnTo>
                  <a:lnTo>
                    <a:pt x="6309134" y="15203"/>
                  </a:lnTo>
                  <a:lnTo>
                    <a:pt x="6377939" y="19154"/>
                  </a:lnTo>
                  <a:lnTo>
                    <a:pt x="6437045" y="21162"/>
                  </a:lnTo>
                  <a:lnTo>
                    <a:pt x="6491499" y="21376"/>
                  </a:lnTo>
                  <a:lnTo>
                    <a:pt x="6542174" y="20225"/>
                  </a:lnTo>
                  <a:lnTo>
                    <a:pt x="6589945" y="18138"/>
                  </a:lnTo>
                  <a:lnTo>
                    <a:pt x="6635683" y="15542"/>
                  </a:lnTo>
                  <a:lnTo>
                    <a:pt x="6680263" y="12867"/>
                  </a:lnTo>
                  <a:lnTo>
                    <a:pt x="6724557" y="10541"/>
                  </a:lnTo>
                  <a:lnTo>
                    <a:pt x="6769438" y="8994"/>
                  </a:lnTo>
                  <a:lnTo>
                    <a:pt x="6815780" y="8652"/>
                  </a:lnTo>
                  <a:lnTo>
                    <a:pt x="6864455" y="9946"/>
                  </a:lnTo>
                  <a:lnTo>
                    <a:pt x="6916338" y="13304"/>
                  </a:lnTo>
                  <a:lnTo>
                    <a:pt x="6972300" y="19154"/>
                  </a:lnTo>
                  <a:lnTo>
                    <a:pt x="7022413" y="24374"/>
                  </a:lnTo>
                  <a:lnTo>
                    <a:pt x="7072763" y="27791"/>
                  </a:lnTo>
                  <a:lnTo>
                    <a:pt x="7123260" y="29656"/>
                  </a:lnTo>
                  <a:lnTo>
                    <a:pt x="7173814" y="30217"/>
                  </a:lnTo>
                  <a:lnTo>
                    <a:pt x="7224334" y="29726"/>
                  </a:lnTo>
                  <a:lnTo>
                    <a:pt x="7274731" y="28431"/>
                  </a:lnTo>
                  <a:lnTo>
                    <a:pt x="7324915" y="26583"/>
                  </a:lnTo>
                  <a:lnTo>
                    <a:pt x="7374795" y="24432"/>
                  </a:lnTo>
                  <a:lnTo>
                    <a:pt x="7424283" y="22228"/>
                  </a:lnTo>
                  <a:lnTo>
                    <a:pt x="7473287" y="20220"/>
                  </a:lnTo>
                  <a:lnTo>
                    <a:pt x="7521718" y="18659"/>
                  </a:lnTo>
                  <a:lnTo>
                    <a:pt x="7569485" y="17794"/>
                  </a:lnTo>
                  <a:lnTo>
                    <a:pt x="7616500" y="17876"/>
                  </a:lnTo>
                  <a:lnTo>
                    <a:pt x="7662671" y="19154"/>
                  </a:lnTo>
                  <a:lnTo>
                    <a:pt x="7708301" y="20670"/>
                  </a:lnTo>
                  <a:lnTo>
                    <a:pt x="7753298" y="21393"/>
                  </a:lnTo>
                  <a:lnTo>
                    <a:pt x="7797962" y="21463"/>
                  </a:lnTo>
                  <a:lnTo>
                    <a:pt x="7842592" y="21020"/>
                  </a:lnTo>
                  <a:lnTo>
                    <a:pt x="7887489" y="20203"/>
                  </a:lnTo>
                  <a:lnTo>
                    <a:pt x="7932953" y="19154"/>
                  </a:lnTo>
                  <a:lnTo>
                    <a:pt x="7979283" y="18011"/>
                  </a:lnTo>
                  <a:lnTo>
                    <a:pt x="8026779" y="16914"/>
                  </a:lnTo>
                  <a:lnTo>
                    <a:pt x="8075741" y="16005"/>
                  </a:lnTo>
                  <a:lnTo>
                    <a:pt x="8126470" y="15421"/>
                  </a:lnTo>
                  <a:lnTo>
                    <a:pt x="8179264" y="15305"/>
                  </a:lnTo>
                  <a:lnTo>
                    <a:pt x="8234425" y="15795"/>
                  </a:lnTo>
                  <a:lnTo>
                    <a:pt x="8292251" y="17031"/>
                  </a:lnTo>
                  <a:lnTo>
                    <a:pt x="8353044" y="19154"/>
                  </a:lnTo>
                  <a:lnTo>
                    <a:pt x="8391556" y="20642"/>
                  </a:lnTo>
                  <a:lnTo>
                    <a:pt x="8431160" y="21931"/>
                  </a:lnTo>
                  <a:lnTo>
                    <a:pt x="8471857" y="23032"/>
                  </a:lnTo>
                  <a:lnTo>
                    <a:pt x="8513649" y="23952"/>
                  </a:lnTo>
                  <a:lnTo>
                    <a:pt x="8556540" y="24700"/>
                  </a:lnTo>
                  <a:lnTo>
                    <a:pt x="8600531" y="25286"/>
                  </a:lnTo>
                  <a:lnTo>
                    <a:pt x="8645625" y="25719"/>
                  </a:lnTo>
                  <a:lnTo>
                    <a:pt x="8691823" y="26008"/>
                  </a:lnTo>
                  <a:lnTo>
                    <a:pt x="8739129" y="26161"/>
                  </a:lnTo>
                  <a:lnTo>
                    <a:pt x="8787543" y="26188"/>
                  </a:lnTo>
                  <a:lnTo>
                    <a:pt x="8837069" y="26098"/>
                  </a:lnTo>
                  <a:lnTo>
                    <a:pt x="8887709" y="25900"/>
                  </a:lnTo>
                  <a:lnTo>
                    <a:pt x="8939465" y="25602"/>
                  </a:lnTo>
                  <a:lnTo>
                    <a:pt x="8992340" y="25214"/>
                  </a:lnTo>
                  <a:lnTo>
                    <a:pt x="9046334" y="24745"/>
                  </a:lnTo>
                  <a:lnTo>
                    <a:pt x="9101452" y="24204"/>
                  </a:lnTo>
                  <a:lnTo>
                    <a:pt x="9157695" y="23600"/>
                  </a:lnTo>
                  <a:lnTo>
                    <a:pt x="9215065" y="22941"/>
                  </a:lnTo>
                  <a:lnTo>
                    <a:pt x="9273564" y="22238"/>
                  </a:lnTo>
                  <a:lnTo>
                    <a:pt x="9333196" y="21498"/>
                  </a:lnTo>
                  <a:lnTo>
                    <a:pt x="9393961" y="20732"/>
                  </a:lnTo>
                  <a:lnTo>
                    <a:pt x="9455863" y="19947"/>
                  </a:lnTo>
                  <a:lnTo>
                    <a:pt x="9518903" y="19154"/>
                  </a:lnTo>
                  <a:lnTo>
                    <a:pt x="9518903" y="22202"/>
                  </a:lnTo>
                  <a:lnTo>
                    <a:pt x="9518903" y="26774"/>
                  </a:lnTo>
                  <a:lnTo>
                    <a:pt x="9518903" y="34394"/>
                  </a:lnTo>
                  <a:lnTo>
                    <a:pt x="9467358" y="37457"/>
                  </a:lnTo>
                  <a:lnTo>
                    <a:pt x="9418296" y="39751"/>
                  </a:lnTo>
                  <a:lnTo>
                    <a:pt x="9370626" y="41225"/>
                  </a:lnTo>
                  <a:lnTo>
                    <a:pt x="9323260" y="41823"/>
                  </a:lnTo>
                  <a:lnTo>
                    <a:pt x="9275108" y="41493"/>
                  </a:lnTo>
                  <a:lnTo>
                    <a:pt x="9225081" y="40180"/>
                  </a:lnTo>
                  <a:lnTo>
                    <a:pt x="9172089" y="37832"/>
                  </a:lnTo>
                  <a:lnTo>
                    <a:pt x="9115044" y="34394"/>
                  </a:lnTo>
                  <a:lnTo>
                    <a:pt x="9083123" y="32552"/>
                  </a:lnTo>
                  <a:lnTo>
                    <a:pt x="9008647" y="28386"/>
                  </a:lnTo>
                  <a:lnTo>
                    <a:pt x="8966668" y="26250"/>
                  </a:lnTo>
                  <a:lnTo>
                    <a:pt x="8921911" y="24203"/>
                  </a:lnTo>
                  <a:lnTo>
                    <a:pt x="8874665" y="22339"/>
                  </a:lnTo>
                  <a:lnTo>
                    <a:pt x="8825218" y="20751"/>
                  </a:lnTo>
                  <a:lnTo>
                    <a:pt x="8773858" y="19535"/>
                  </a:lnTo>
                  <a:lnTo>
                    <a:pt x="8720873" y="18782"/>
                  </a:lnTo>
                  <a:lnTo>
                    <a:pt x="8666550" y="18588"/>
                  </a:lnTo>
                  <a:lnTo>
                    <a:pt x="8611178" y="19046"/>
                  </a:lnTo>
                  <a:lnTo>
                    <a:pt x="8555045" y="20249"/>
                  </a:lnTo>
                  <a:lnTo>
                    <a:pt x="8498439" y="22292"/>
                  </a:lnTo>
                  <a:lnTo>
                    <a:pt x="8441647" y="25268"/>
                  </a:lnTo>
                  <a:lnTo>
                    <a:pt x="8384958" y="29270"/>
                  </a:lnTo>
                  <a:lnTo>
                    <a:pt x="8328660" y="34394"/>
                  </a:lnTo>
                  <a:lnTo>
                    <a:pt x="8259572" y="41000"/>
                  </a:lnTo>
                  <a:lnTo>
                    <a:pt x="8199755" y="45718"/>
                  </a:lnTo>
                  <a:lnTo>
                    <a:pt x="8147494" y="48753"/>
                  </a:lnTo>
                  <a:lnTo>
                    <a:pt x="8101076" y="50311"/>
                  </a:lnTo>
                  <a:lnTo>
                    <a:pt x="8058785" y="50599"/>
                  </a:lnTo>
                  <a:lnTo>
                    <a:pt x="8018907" y="49824"/>
                  </a:lnTo>
                  <a:lnTo>
                    <a:pt x="7979727" y="48192"/>
                  </a:lnTo>
                  <a:lnTo>
                    <a:pt x="7939532" y="45908"/>
                  </a:lnTo>
                  <a:lnTo>
                    <a:pt x="7896605" y="43180"/>
                  </a:lnTo>
                  <a:lnTo>
                    <a:pt x="7849234" y="40215"/>
                  </a:lnTo>
                  <a:lnTo>
                    <a:pt x="7795704" y="37217"/>
                  </a:lnTo>
                  <a:lnTo>
                    <a:pt x="7734300" y="34394"/>
                  </a:lnTo>
                  <a:lnTo>
                    <a:pt x="7665684" y="31513"/>
                  </a:lnTo>
                  <a:lnTo>
                    <a:pt x="7615513" y="29273"/>
                  </a:lnTo>
                  <a:lnTo>
                    <a:pt x="7580008" y="27673"/>
                  </a:lnTo>
                  <a:lnTo>
                    <a:pt x="7555394" y="26713"/>
                  </a:lnTo>
                  <a:lnTo>
                    <a:pt x="7537894" y="26393"/>
                  </a:lnTo>
                  <a:lnTo>
                    <a:pt x="7523732" y="26713"/>
                  </a:lnTo>
                  <a:lnTo>
                    <a:pt x="7509130" y="27673"/>
                  </a:lnTo>
                  <a:lnTo>
                    <a:pt x="7490313" y="29273"/>
                  </a:lnTo>
                  <a:lnTo>
                    <a:pt x="7463505" y="31513"/>
                  </a:lnTo>
                  <a:lnTo>
                    <a:pt x="7424928" y="34394"/>
                  </a:lnTo>
                  <a:lnTo>
                    <a:pt x="7384740" y="36664"/>
                  </a:lnTo>
                  <a:lnTo>
                    <a:pt x="7340790" y="38204"/>
                  </a:lnTo>
                  <a:lnTo>
                    <a:pt x="7293697" y="39109"/>
                  </a:lnTo>
                  <a:lnTo>
                    <a:pt x="7244080" y="39474"/>
                  </a:lnTo>
                  <a:lnTo>
                    <a:pt x="7192557" y="39394"/>
                  </a:lnTo>
                  <a:lnTo>
                    <a:pt x="7139749" y="38966"/>
                  </a:lnTo>
                  <a:lnTo>
                    <a:pt x="7086274" y="38283"/>
                  </a:lnTo>
                  <a:lnTo>
                    <a:pt x="7032751" y="37442"/>
                  </a:lnTo>
                  <a:lnTo>
                    <a:pt x="6979800" y="36537"/>
                  </a:lnTo>
                  <a:lnTo>
                    <a:pt x="6928040" y="35664"/>
                  </a:lnTo>
                  <a:lnTo>
                    <a:pt x="6878089" y="34918"/>
                  </a:lnTo>
                  <a:lnTo>
                    <a:pt x="6830567" y="34394"/>
                  </a:lnTo>
                  <a:lnTo>
                    <a:pt x="6776369" y="34476"/>
                  </a:lnTo>
                  <a:lnTo>
                    <a:pt x="6724156" y="34686"/>
                  </a:lnTo>
                  <a:lnTo>
                    <a:pt x="6673533" y="34970"/>
                  </a:lnTo>
                  <a:lnTo>
                    <a:pt x="6624108" y="35272"/>
                  </a:lnTo>
                  <a:lnTo>
                    <a:pt x="6575488" y="35537"/>
                  </a:lnTo>
                  <a:lnTo>
                    <a:pt x="6527279" y="35710"/>
                  </a:lnTo>
                  <a:lnTo>
                    <a:pt x="6479089" y="35738"/>
                  </a:lnTo>
                  <a:lnTo>
                    <a:pt x="6430524" y="35564"/>
                  </a:lnTo>
                  <a:lnTo>
                    <a:pt x="6381190" y="35134"/>
                  </a:lnTo>
                  <a:lnTo>
                    <a:pt x="6330696" y="34394"/>
                  </a:lnTo>
                  <a:lnTo>
                    <a:pt x="6281147" y="33571"/>
                  </a:lnTo>
                  <a:lnTo>
                    <a:pt x="6234232" y="32931"/>
                  </a:lnTo>
                  <a:lnTo>
                    <a:pt x="6188927" y="32473"/>
                  </a:lnTo>
                  <a:lnTo>
                    <a:pt x="6144207" y="32199"/>
                  </a:lnTo>
                  <a:lnTo>
                    <a:pt x="6099047" y="32108"/>
                  </a:lnTo>
                  <a:lnTo>
                    <a:pt x="6052425" y="32199"/>
                  </a:lnTo>
                  <a:lnTo>
                    <a:pt x="6003316" y="32473"/>
                  </a:lnTo>
                  <a:lnTo>
                    <a:pt x="5950695" y="32931"/>
                  </a:lnTo>
                  <a:lnTo>
                    <a:pt x="5893539" y="33571"/>
                  </a:lnTo>
                  <a:lnTo>
                    <a:pt x="5830823" y="34394"/>
                  </a:lnTo>
                  <a:lnTo>
                    <a:pt x="5767655" y="35628"/>
                  </a:lnTo>
                  <a:lnTo>
                    <a:pt x="5709342" y="37320"/>
                  </a:lnTo>
                  <a:lnTo>
                    <a:pt x="5655163" y="39194"/>
                  </a:lnTo>
                  <a:lnTo>
                    <a:pt x="5604394" y="40977"/>
                  </a:lnTo>
                  <a:lnTo>
                    <a:pt x="5556313" y="42395"/>
                  </a:lnTo>
                  <a:lnTo>
                    <a:pt x="5510198" y="43172"/>
                  </a:lnTo>
                  <a:lnTo>
                    <a:pt x="5465327" y="43035"/>
                  </a:lnTo>
                  <a:lnTo>
                    <a:pt x="5420977" y="41709"/>
                  </a:lnTo>
                  <a:lnTo>
                    <a:pt x="5376426" y="38920"/>
                  </a:lnTo>
                  <a:lnTo>
                    <a:pt x="5330951" y="34394"/>
                  </a:lnTo>
                  <a:lnTo>
                    <a:pt x="5282267" y="29621"/>
                  </a:lnTo>
                  <a:lnTo>
                    <a:pt x="5229514" y="26201"/>
                  </a:lnTo>
                  <a:lnTo>
                    <a:pt x="5174109" y="24024"/>
                  </a:lnTo>
                  <a:lnTo>
                    <a:pt x="5117470" y="22982"/>
                  </a:lnTo>
                  <a:lnTo>
                    <a:pt x="5061013" y="22964"/>
                  </a:lnTo>
                  <a:lnTo>
                    <a:pt x="5006157" y="23860"/>
                  </a:lnTo>
                  <a:lnTo>
                    <a:pt x="4954318" y="25561"/>
                  </a:lnTo>
                  <a:lnTo>
                    <a:pt x="4906914" y="27956"/>
                  </a:lnTo>
                  <a:lnTo>
                    <a:pt x="4865362" y="30937"/>
                  </a:lnTo>
                  <a:lnTo>
                    <a:pt x="4806352" y="37036"/>
                  </a:lnTo>
                  <a:lnTo>
                    <a:pt x="4775642" y="39112"/>
                  </a:lnTo>
                  <a:lnTo>
                    <a:pt x="4739501" y="40662"/>
                  </a:lnTo>
                  <a:lnTo>
                    <a:pt x="4698478" y="41725"/>
                  </a:lnTo>
                  <a:lnTo>
                    <a:pt x="4653123" y="42341"/>
                  </a:lnTo>
                  <a:lnTo>
                    <a:pt x="4603986" y="42551"/>
                  </a:lnTo>
                  <a:lnTo>
                    <a:pt x="4551616" y="42395"/>
                  </a:lnTo>
                  <a:lnTo>
                    <a:pt x="4496564" y="41911"/>
                  </a:lnTo>
                  <a:lnTo>
                    <a:pt x="4439379" y="41142"/>
                  </a:lnTo>
                  <a:lnTo>
                    <a:pt x="4380611" y="40125"/>
                  </a:lnTo>
                  <a:lnTo>
                    <a:pt x="4320810" y="38902"/>
                  </a:lnTo>
                  <a:lnTo>
                    <a:pt x="4260526" y="37513"/>
                  </a:lnTo>
                  <a:lnTo>
                    <a:pt x="4200308" y="35997"/>
                  </a:lnTo>
                  <a:lnTo>
                    <a:pt x="4140708" y="34394"/>
                  </a:lnTo>
                  <a:lnTo>
                    <a:pt x="4074355" y="33200"/>
                  </a:lnTo>
                  <a:lnTo>
                    <a:pt x="4012861" y="33230"/>
                  </a:lnTo>
                  <a:lnTo>
                    <a:pt x="3955684" y="34179"/>
                  </a:lnTo>
                  <a:lnTo>
                    <a:pt x="3902286" y="35748"/>
                  </a:lnTo>
                  <a:lnTo>
                    <a:pt x="3852126" y="37635"/>
                  </a:lnTo>
                  <a:lnTo>
                    <a:pt x="3804666" y="39537"/>
                  </a:lnTo>
                  <a:lnTo>
                    <a:pt x="3759364" y="41154"/>
                  </a:lnTo>
                  <a:lnTo>
                    <a:pt x="3715681" y="42183"/>
                  </a:lnTo>
                  <a:lnTo>
                    <a:pt x="3673078" y="42323"/>
                  </a:lnTo>
                  <a:lnTo>
                    <a:pt x="3631014" y="41273"/>
                  </a:lnTo>
                  <a:lnTo>
                    <a:pt x="3588951" y="38730"/>
                  </a:lnTo>
                  <a:lnTo>
                    <a:pt x="3546348" y="34394"/>
                  </a:lnTo>
                  <a:lnTo>
                    <a:pt x="3471467" y="28573"/>
                  </a:lnTo>
                  <a:lnTo>
                    <a:pt x="3414663" y="28975"/>
                  </a:lnTo>
                  <a:lnTo>
                    <a:pt x="3369373" y="32679"/>
                  </a:lnTo>
                  <a:lnTo>
                    <a:pt x="3329036" y="36764"/>
                  </a:lnTo>
                  <a:lnTo>
                    <a:pt x="3287091" y="38310"/>
                  </a:lnTo>
                  <a:lnTo>
                    <a:pt x="3236975" y="34394"/>
                  </a:lnTo>
                  <a:lnTo>
                    <a:pt x="3199031" y="31637"/>
                  </a:lnTo>
                  <a:lnTo>
                    <a:pt x="3153972" y="31175"/>
                  </a:lnTo>
                  <a:lnTo>
                    <a:pt x="3103464" y="32377"/>
                  </a:lnTo>
                  <a:lnTo>
                    <a:pt x="3049170" y="34613"/>
                  </a:lnTo>
                  <a:lnTo>
                    <a:pt x="2992754" y="37251"/>
                  </a:lnTo>
                  <a:lnTo>
                    <a:pt x="2935882" y="39661"/>
                  </a:lnTo>
                  <a:lnTo>
                    <a:pt x="2880216" y="41211"/>
                  </a:lnTo>
                  <a:lnTo>
                    <a:pt x="2827422" y="41270"/>
                  </a:lnTo>
                  <a:lnTo>
                    <a:pt x="2779163" y="39208"/>
                  </a:lnTo>
                  <a:lnTo>
                    <a:pt x="2737103" y="34394"/>
                  </a:lnTo>
                  <a:lnTo>
                    <a:pt x="2708498" y="30690"/>
                  </a:lnTo>
                  <a:lnTo>
                    <a:pt x="2676868" y="28555"/>
                  </a:lnTo>
                  <a:lnTo>
                    <a:pt x="2642171" y="27741"/>
                  </a:lnTo>
                  <a:lnTo>
                    <a:pt x="2604369" y="27996"/>
                  </a:lnTo>
                  <a:lnTo>
                    <a:pt x="2563421" y="29070"/>
                  </a:lnTo>
                  <a:lnTo>
                    <a:pt x="2519287" y="30715"/>
                  </a:lnTo>
                  <a:lnTo>
                    <a:pt x="2471927" y="32679"/>
                  </a:lnTo>
                  <a:lnTo>
                    <a:pt x="2421302" y="34714"/>
                  </a:lnTo>
                  <a:lnTo>
                    <a:pt x="2367371" y="36568"/>
                  </a:lnTo>
                  <a:lnTo>
                    <a:pt x="2310095" y="37993"/>
                  </a:lnTo>
                  <a:lnTo>
                    <a:pt x="2249432" y="38737"/>
                  </a:lnTo>
                  <a:lnTo>
                    <a:pt x="2185344" y="38552"/>
                  </a:lnTo>
                  <a:lnTo>
                    <a:pt x="2117791" y="37188"/>
                  </a:lnTo>
                  <a:lnTo>
                    <a:pt x="2046732" y="34394"/>
                  </a:lnTo>
                  <a:lnTo>
                    <a:pt x="1976625" y="31222"/>
                  </a:lnTo>
                  <a:lnTo>
                    <a:pt x="1921007" y="28717"/>
                  </a:lnTo>
                  <a:lnTo>
                    <a:pt x="1877701" y="26840"/>
                  </a:lnTo>
                  <a:lnTo>
                    <a:pt x="1844529" y="25554"/>
                  </a:lnTo>
                  <a:lnTo>
                    <a:pt x="1819314" y="24821"/>
                  </a:lnTo>
                  <a:lnTo>
                    <a:pt x="1799881" y="24605"/>
                  </a:lnTo>
                  <a:lnTo>
                    <a:pt x="1784052" y="24867"/>
                  </a:lnTo>
                  <a:lnTo>
                    <a:pt x="1769651" y="25570"/>
                  </a:lnTo>
                  <a:lnTo>
                    <a:pt x="1754500" y="26677"/>
                  </a:lnTo>
                  <a:lnTo>
                    <a:pt x="1736424" y="28151"/>
                  </a:lnTo>
                  <a:lnTo>
                    <a:pt x="1713245" y="29953"/>
                  </a:lnTo>
                  <a:lnTo>
                    <a:pt x="1642871" y="34394"/>
                  </a:lnTo>
                  <a:lnTo>
                    <a:pt x="1601693" y="36556"/>
                  </a:lnTo>
                  <a:lnTo>
                    <a:pt x="1557607" y="38726"/>
                  </a:lnTo>
                  <a:lnTo>
                    <a:pt x="1510917" y="40831"/>
                  </a:lnTo>
                  <a:lnTo>
                    <a:pt x="1461928" y="42798"/>
                  </a:lnTo>
                  <a:lnTo>
                    <a:pt x="1410941" y="44554"/>
                  </a:lnTo>
                  <a:lnTo>
                    <a:pt x="1358261" y="46025"/>
                  </a:lnTo>
                  <a:lnTo>
                    <a:pt x="1304192" y="47138"/>
                  </a:lnTo>
                  <a:lnTo>
                    <a:pt x="1249036" y="47821"/>
                  </a:lnTo>
                  <a:lnTo>
                    <a:pt x="1193096" y="48000"/>
                  </a:lnTo>
                  <a:lnTo>
                    <a:pt x="1136678" y="47602"/>
                  </a:lnTo>
                  <a:lnTo>
                    <a:pt x="1080083" y="46553"/>
                  </a:lnTo>
                  <a:lnTo>
                    <a:pt x="1023615" y="44781"/>
                  </a:lnTo>
                  <a:lnTo>
                    <a:pt x="967579" y="42213"/>
                  </a:lnTo>
                  <a:lnTo>
                    <a:pt x="912276" y="38775"/>
                  </a:lnTo>
                  <a:lnTo>
                    <a:pt x="858012" y="34394"/>
                  </a:lnTo>
                  <a:lnTo>
                    <a:pt x="811024" y="30552"/>
                  </a:lnTo>
                  <a:lnTo>
                    <a:pt x="764597" y="27107"/>
                  </a:lnTo>
                  <a:lnTo>
                    <a:pt x="718532" y="24075"/>
                  </a:lnTo>
                  <a:lnTo>
                    <a:pt x="672628" y="21473"/>
                  </a:lnTo>
                  <a:lnTo>
                    <a:pt x="626686" y="19318"/>
                  </a:lnTo>
                  <a:lnTo>
                    <a:pt x="580509" y="17626"/>
                  </a:lnTo>
                  <a:lnTo>
                    <a:pt x="533896" y="16415"/>
                  </a:lnTo>
                  <a:lnTo>
                    <a:pt x="486648" y="15700"/>
                  </a:lnTo>
                  <a:lnTo>
                    <a:pt x="438567" y="15499"/>
                  </a:lnTo>
                  <a:lnTo>
                    <a:pt x="389452" y="15828"/>
                  </a:lnTo>
                  <a:lnTo>
                    <a:pt x="339105" y="16705"/>
                  </a:lnTo>
                  <a:lnTo>
                    <a:pt x="287328" y="18146"/>
                  </a:lnTo>
                  <a:lnTo>
                    <a:pt x="233919" y="20167"/>
                  </a:lnTo>
                  <a:lnTo>
                    <a:pt x="178682" y="22785"/>
                  </a:lnTo>
                  <a:lnTo>
                    <a:pt x="121415" y="26018"/>
                  </a:lnTo>
                  <a:lnTo>
                    <a:pt x="61921" y="29882"/>
                  </a:lnTo>
                  <a:lnTo>
                    <a:pt x="0" y="34394"/>
                  </a:lnTo>
                  <a:lnTo>
                    <a:pt x="0" y="26774"/>
                  </a:lnTo>
                  <a:lnTo>
                    <a:pt x="1524" y="22202"/>
                  </a:lnTo>
                  <a:lnTo>
                    <a:pt x="0" y="19154"/>
                  </a:lnTo>
                </a:path>
              </a:pathLst>
            </a:custGeom>
            <a:ln w="3657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572" y="2469860"/>
            <a:ext cx="9074785" cy="3557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172085" indent="-201295">
              <a:lnSpc>
                <a:spcPct val="100200"/>
              </a:lnSpc>
              <a:spcBef>
                <a:spcPts val="100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dirty="0">
                <a:latin typeface="Calibri"/>
                <a:cs typeface="Calibri"/>
              </a:rPr>
              <a:t>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tabelas,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também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conhecidas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“crosstabs”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“matrizes”,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concentram-se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valores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estilos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visuais.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são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das </a:t>
            </a:r>
            <a:r>
              <a:rPr sz="2800" spc="-10" dirty="0">
                <a:latin typeface="Calibri"/>
                <a:cs typeface="Calibri"/>
              </a:rPr>
              <a:t>maneiras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comuns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exibir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dados</a:t>
            </a:r>
            <a:r>
              <a:rPr sz="2800" spc="5" dirty="0">
                <a:latin typeface="Calibri"/>
                <a:cs typeface="Calibri"/>
              </a:rPr>
              <a:t> e,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portanto,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maneiras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mais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pelas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pessoas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analisam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dados.</a:t>
            </a:r>
            <a:endParaRPr sz="2800">
              <a:latin typeface="Calibri"/>
              <a:cs typeface="Calibri"/>
            </a:endParaRPr>
          </a:p>
          <a:p>
            <a:pPr marL="213360" marR="5080" indent="-201295">
              <a:lnSpc>
                <a:spcPct val="100200"/>
              </a:lnSpc>
              <a:spcBef>
                <a:spcPts val="880"/>
              </a:spcBef>
              <a:buSzPct val="96428"/>
              <a:buFont typeface="Wingdings"/>
              <a:buChar char=""/>
              <a:tabLst>
                <a:tab pos="294005" algn="l"/>
              </a:tabLst>
            </a:pPr>
            <a:r>
              <a:rPr sz="2800" dirty="0">
                <a:latin typeface="Calibri"/>
                <a:cs typeface="Calibri"/>
              </a:rPr>
              <a:t>Ao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contrário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da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maioria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gráficos,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tabelas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podem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exibir </a:t>
            </a:r>
            <a:r>
              <a:rPr sz="2800" dirty="0">
                <a:latin typeface="Calibri"/>
                <a:cs typeface="Calibri"/>
              </a:rPr>
              <a:t>dados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qualitativos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maneira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organizada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10" dirty="0">
                <a:latin typeface="Calibri"/>
                <a:cs typeface="Calibri"/>
              </a:rPr>
              <a:t>destacar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relações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entre </a:t>
            </a:r>
            <a:r>
              <a:rPr sz="2800" spc="-5" dirty="0">
                <a:latin typeface="Calibri"/>
                <a:cs typeface="Calibri"/>
              </a:rPr>
              <a:t>eles.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4145" y="6438383"/>
            <a:ext cx="1873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 dirty="0">
                <a:solidFill>
                  <a:srgbClr val="898989"/>
                </a:solidFill>
                <a:latin typeface="Calibri"/>
                <a:cs typeface="Calibri"/>
              </a:rPr>
              <a:t>82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055" y="1427583"/>
            <a:ext cx="2637790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spc="-5" dirty="0">
                <a:solidFill>
                  <a:srgbClr val="000000"/>
                </a:solidFill>
              </a:rPr>
              <a:t>D</a:t>
            </a:r>
            <a:r>
              <a:rPr sz="4700" spc="-30" dirty="0">
                <a:solidFill>
                  <a:srgbClr val="000000"/>
                </a:solidFill>
              </a:rPr>
              <a:t>a</a:t>
            </a:r>
            <a:r>
              <a:rPr sz="4700" spc="5" dirty="0">
                <a:solidFill>
                  <a:srgbClr val="000000"/>
                </a:solidFill>
              </a:rPr>
              <a:t>s</a:t>
            </a:r>
            <a:r>
              <a:rPr sz="4700" spc="-60" dirty="0">
                <a:solidFill>
                  <a:srgbClr val="000000"/>
                </a:solidFill>
              </a:rPr>
              <a:t>h</a:t>
            </a:r>
            <a:r>
              <a:rPr sz="4700" spc="-10" dirty="0">
                <a:solidFill>
                  <a:srgbClr val="000000"/>
                </a:solidFill>
              </a:rPr>
              <a:t>b</a:t>
            </a:r>
            <a:r>
              <a:rPr sz="4700" spc="30" dirty="0">
                <a:solidFill>
                  <a:srgbClr val="000000"/>
                </a:solidFill>
              </a:rPr>
              <a:t>o</a:t>
            </a:r>
            <a:r>
              <a:rPr sz="4700" spc="-80" dirty="0">
                <a:solidFill>
                  <a:srgbClr val="000000"/>
                </a:solidFill>
              </a:rPr>
              <a:t>a</a:t>
            </a:r>
            <a:r>
              <a:rPr sz="4700" spc="-75" dirty="0">
                <a:solidFill>
                  <a:srgbClr val="000000"/>
                </a:solidFill>
              </a:rPr>
              <a:t>r</a:t>
            </a:r>
            <a:r>
              <a:rPr sz="4700" spc="-10" dirty="0">
                <a:solidFill>
                  <a:srgbClr val="000000"/>
                </a:solidFill>
              </a:rPr>
              <a:t>d</a:t>
            </a:r>
            <a:endParaRPr sz="4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2206751"/>
            <a:ext cx="9671303" cy="960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1045" y="2570595"/>
            <a:ext cx="5651500" cy="342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700"/>
              </a:lnSpc>
              <a:spcBef>
                <a:spcPts val="100"/>
              </a:spcBef>
            </a:pPr>
            <a:r>
              <a:rPr sz="2900" spc="-10" dirty="0">
                <a:latin typeface="Calibri"/>
                <a:cs typeface="Calibri"/>
              </a:rPr>
              <a:t>“Uma </a:t>
            </a:r>
            <a:r>
              <a:rPr sz="2900" spc="-20" dirty="0">
                <a:latin typeface="Calibri"/>
                <a:cs typeface="Calibri"/>
              </a:rPr>
              <a:t>apresentação </a:t>
            </a:r>
            <a:r>
              <a:rPr sz="2900" spc="-10" dirty="0">
                <a:latin typeface="Calibri"/>
                <a:cs typeface="Calibri"/>
              </a:rPr>
              <a:t>visual </a:t>
            </a:r>
            <a:r>
              <a:rPr sz="2900" dirty="0">
                <a:latin typeface="Calibri"/>
                <a:cs typeface="Calibri"/>
              </a:rPr>
              <a:t>dos </a:t>
            </a:r>
            <a:r>
              <a:rPr sz="2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dados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mais </a:t>
            </a:r>
            <a:r>
              <a:rPr sz="29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importantes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 </a:t>
            </a:r>
            <a:r>
              <a:rPr sz="2900" spc="-10" dirty="0">
                <a:latin typeface="Calibri"/>
                <a:cs typeface="Calibri"/>
              </a:rPr>
              <a:t>necessários </a:t>
            </a:r>
            <a:r>
              <a:rPr sz="2900" spc="-25" dirty="0">
                <a:latin typeface="Calibri"/>
                <a:cs typeface="Calibri"/>
              </a:rPr>
              <a:t>para 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alcançar</a:t>
            </a:r>
            <a:r>
              <a:rPr sz="2900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um</a:t>
            </a:r>
            <a:r>
              <a:rPr sz="2900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</a:t>
            </a:r>
            <a:r>
              <a:rPr sz="29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mais</a:t>
            </a:r>
            <a:r>
              <a:rPr sz="29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objetivos</a:t>
            </a:r>
            <a:r>
              <a:rPr sz="29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 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negócio</a:t>
            </a:r>
            <a:r>
              <a:rPr sz="2900" spc="-20" dirty="0">
                <a:latin typeface="Calibri"/>
                <a:cs typeface="Calibri"/>
              </a:rPr>
              <a:t>,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consolidadas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e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ajustadas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a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uma</a:t>
            </a:r>
            <a:r>
              <a:rPr sz="29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única</a:t>
            </a:r>
            <a:r>
              <a:rPr sz="2900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9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tela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para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que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a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informação </a:t>
            </a:r>
            <a:r>
              <a:rPr sz="2900" spc="-6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possa </a:t>
            </a:r>
            <a:r>
              <a:rPr sz="2900" spc="-5" dirty="0">
                <a:latin typeface="Calibri"/>
                <a:cs typeface="Calibri"/>
              </a:rPr>
              <a:t>ser </a:t>
            </a:r>
            <a:r>
              <a:rPr sz="2900" spc="-15" dirty="0">
                <a:latin typeface="Calibri"/>
                <a:cs typeface="Calibri"/>
              </a:rPr>
              <a:t>monitorada </a:t>
            </a:r>
            <a:r>
              <a:rPr sz="2900" dirty="0">
                <a:latin typeface="Calibri"/>
                <a:cs typeface="Calibri"/>
              </a:rPr>
              <a:t>de </a:t>
            </a:r>
            <a:r>
              <a:rPr sz="2900" spc="-15" dirty="0">
                <a:latin typeface="Calibri"/>
                <a:cs typeface="Calibri"/>
              </a:rPr>
              <a:t>forma </a:t>
            </a:r>
            <a:r>
              <a:rPr sz="2900" spc="-10" dirty="0">
                <a:latin typeface="Calibri"/>
                <a:cs typeface="Calibri"/>
              </a:rPr>
              <a:t>ágil” </a:t>
            </a:r>
            <a:r>
              <a:rPr sz="2900" spc="-5" dirty="0">
                <a:latin typeface="Calibri"/>
                <a:cs typeface="Calibri"/>
              </a:rPr>
              <a:t> </a:t>
            </a:r>
            <a:r>
              <a:rPr sz="2900" spc="-55" dirty="0">
                <a:latin typeface="Calibri"/>
                <a:cs typeface="Calibri"/>
              </a:rPr>
              <a:t>(</a:t>
            </a:r>
            <a:r>
              <a:rPr sz="2900" b="1" spc="-55" dirty="0">
                <a:latin typeface="Calibri"/>
                <a:cs typeface="Calibri"/>
              </a:rPr>
              <a:t>FEW,</a:t>
            </a:r>
            <a:r>
              <a:rPr sz="2900" b="1" spc="-15" dirty="0">
                <a:latin typeface="Calibri"/>
                <a:cs typeface="Calibri"/>
              </a:rPr>
              <a:t> Stephen.</a:t>
            </a:r>
            <a:r>
              <a:rPr sz="2900" b="1" spc="45" dirty="0">
                <a:latin typeface="Calibri"/>
                <a:cs typeface="Calibri"/>
              </a:rPr>
              <a:t> </a:t>
            </a:r>
            <a:r>
              <a:rPr sz="2900" b="1" spc="-10" dirty="0">
                <a:latin typeface="Calibri"/>
                <a:cs typeface="Calibri"/>
              </a:rPr>
              <a:t>2013</a:t>
            </a:r>
            <a:r>
              <a:rPr sz="2900" spc="-1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*Grifos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 </a:t>
            </a:r>
            <a:r>
              <a:rPr sz="1400" spc="-10" dirty="0">
                <a:latin typeface="Calibri"/>
                <a:cs typeface="Calibri"/>
              </a:rPr>
              <a:t>professor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5411" y="2601468"/>
            <a:ext cx="3467099" cy="36042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4702</Words>
  <Application>Microsoft Office PowerPoint</Application>
  <PresentationFormat>Personalizar</PresentationFormat>
  <Paragraphs>533</Paragraphs>
  <Slides>80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4" baseType="lpstr">
      <vt:lpstr>Calibri</vt:lpstr>
      <vt:lpstr>Times New Roman</vt:lpstr>
      <vt:lpstr>Wingdings</vt:lpstr>
      <vt:lpstr>Office Theme</vt:lpstr>
      <vt:lpstr>Apresentação do PowerPoint</vt:lpstr>
      <vt:lpstr>Conceitos Básicos;</vt:lpstr>
      <vt:lpstr>Conceitos básicos</vt:lpstr>
      <vt:lpstr>Requisitos de  Software e Hardware</vt:lpstr>
      <vt:lpstr>Verificando os  requisitos de  Hardware e Software</vt:lpstr>
      <vt:lpstr>Dados x Informação x Conhecimento</vt:lpstr>
      <vt:lpstr>Dados x Informação x Conhecimento</vt:lpstr>
      <vt:lpstr>O que é um dashboard?</vt:lpstr>
      <vt:lpstr>Dashboard</vt:lpstr>
      <vt:lpstr>Apresentação do PowerPoint</vt:lpstr>
      <vt:lpstr>Apresentação do PowerPoint</vt:lpstr>
      <vt:lpstr>Business Intelligence (BI)</vt:lpstr>
      <vt:lpstr>Self Service  Busines  Inteligence (SSBI)</vt:lpstr>
      <vt:lpstr>Apresentação do PowerPoint</vt:lpstr>
      <vt:lpstr>Apresentação do PowerPoint</vt:lpstr>
      <vt:lpstr>Tipos de análise</vt:lpstr>
      <vt:lpstr>Softwares Para Análise e Visualização De Dados  (BI)</vt:lpstr>
      <vt:lpstr>Porque usar o  Power BI?</vt:lpstr>
      <vt:lpstr>Porque usar  o Power BI?</vt:lpstr>
      <vt:lpstr>Porque usar  o Power BI?</vt:lpstr>
      <vt:lpstr>Power BI (PWBI)</vt:lpstr>
      <vt:lpstr>Antes de elaborar o  Dashboard</vt:lpstr>
      <vt:lpstr>Quais informações obter?</vt:lpstr>
      <vt:lpstr>Quais  informações  obter?</vt:lpstr>
      <vt:lpstr>Questões para  sondagem</vt:lpstr>
      <vt:lpstr>Apresentação do PowerPoint</vt:lpstr>
      <vt:lpstr>Requisitos básicos para o Dashboard</vt:lpstr>
      <vt:lpstr>Apresentação do PowerPoint</vt:lpstr>
      <vt:lpstr>Apresentação do PowerPoint</vt:lpstr>
      <vt:lpstr>Atenção à  estética!</vt:lpstr>
      <vt:lpstr>Figura: Teste de Ishihara - Identificação dos tipos de Daltonismo</vt:lpstr>
      <vt:lpstr>Dicas para  visualização</vt:lpstr>
      <vt:lpstr>Dicas para  visualização</vt:lpstr>
      <vt:lpstr>Dicas para  visualização</vt:lpstr>
      <vt:lpstr>Dicas para  visualização</vt:lpstr>
      <vt:lpstr>Dicas para  visualização</vt:lpstr>
      <vt:lpstr>Gráficos, visualizações  e seus usos</vt:lpstr>
      <vt:lpstr>Qual o tipo de gráfico devo escolher?</vt:lpstr>
      <vt:lpstr>Qual o tipo de gráfico devo escolher?</vt:lpstr>
      <vt:lpstr>Apresentação do PowerPoint</vt:lpstr>
      <vt:lpstr>Gráfico de Pizza</vt:lpstr>
      <vt:lpstr>Quando usar o Gráfico de Pizza?</vt:lpstr>
      <vt:lpstr>Exemplos de  gráfico de pizza</vt:lpstr>
      <vt:lpstr>Exemplos de gráfico de pizza</vt:lpstr>
      <vt:lpstr>Apresentação do PowerPoint</vt:lpstr>
      <vt:lpstr>Gráficos de Barras</vt:lpstr>
      <vt:lpstr>Quando usar gráficos de barras</vt:lpstr>
      <vt:lpstr>Exemplo de  gráfico de barras</vt:lpstr>
      <vt:lpstr>Exemplo de gráfico de barras</vt:lpstr>
      <vt:lpstr>Apresentação do PowerPoint</vt:lpstr>
      <vt:lpstr>Gráficos de linha</vt:lpstr>
      <vt:lpstr>Exemplo de  gráfico de linha</vt:lpstr>
      <vt:lpstr>Exemplo de  gráfico de linha</vt:lpstr>
      <vt:lpstr>Exemplo de gráfico de linha</vt:lpstr>
      <vt:lpstr>Exemplo de gráfico de linha</vt:lpstr>
      <vt:lpstr>Apresentação do PowerPoint</vt:lpstr>
      <vt:lpstr>Tree Map</vt:lpstr>
      <vt:lpstr>Exemplo de  Tree Map</vt:lpstr>
      <vt:lpstr>Exemplo de Tree Map</vt:lpstr>
      <vt:lpstr>Apresentação do PowerPoint</vt:lpstr>
      <vt:lpstr>Gráficos de marcadores</vt:lpstr>
      <vt:lpstr>Gráficos de marcadores</vt:lpstr>
      <vt:lpstr>Gráficos de marcadores</vt:lpstr>
      <vt:lpstr>Exemplo de gráfico  de marcadores</vt:lpstr>
      <vt:lpstr>Exemplo de gráfico de marcadores</vt:lpstr>
      <vt:lpstr>Apresentação do PowerPoint</vt:lpstr>
      <vt:lpstr>Visualizações  Geoespaciais</vt:lpstr>
      <vt:lpstr>Principais tipos de visualizações geoespaciais</vt:lpstr>
      <vt:lpstr>Mapas de símbolos</vt:lpstr>
      <vt:lpstr>Mapas de símbolos</vt:lpstr>
      <vt:lpstr>Exemplo de  Mapas de  símbolos</vt:lpstr>
      <vt:lpstr>Exemplo de Mapas de símbolos</vt:lpstr>
      <vt:lpstr>Mapas de área</vt:lpstr>
      <vt:lpstr>Mapas de área</vt:lpstr>
      <vt:lpstr>Mapas de área</vt:lpstr>
      <vt:lpstr>Mapas de área</vt:lpstr>
      <vt:lpstr>Exemplo de um  coropleto</vt:lpstr>
      <vt:lpstr>Exemplo de um coropleto</vt:lpstr>
      <vt:lpstr>Tabelas</vt:lpstr>
      <vt:lpstr>Tabelas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Professor</cp:lastModifiedBy>
  <cp:revision>7</cp:revision>
  <dcterms:created xsi:type="dcterms:W3CDTF">2023-11-07T16:44:38Z</dcterms:created>
  <dcterms:modified xsi:type="dcterms:W3CDTF">2024-02-22T16:37:28Z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2023-11-07T00:00:00Z</vt:filetime>
  </property>
</Properties>
</file>